
<file path=[Content_Types].xml><?xml version="1.0" encoding="utf-8"?>
<Types xmlns="http://schemas.openxmlformats.org/package/2006/content-types">
  <Default Extension="jfif" ContentType="image/jpeg"/>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Lst>
  <p:sldSz cx="12192000" cy="6858000"/>
  <p:notesSz cx="6858000" cy="9144000"/>
  <p:defaultTextStyle>
    <a:defPPr>
      <a:defRPr lang="vi-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userDrawn="1">
          <p15:clr>
            <a:srgbClr val="A4A3A4"/>
          </p15:clr>
        </p15:guide>
        <p15:guide id="3" orient="horz"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48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988" autoAdjust="0"/>
    <p:restoredTop sz="95165" autoAdjust="0"/>
  </p:normalViewPr>
  <p:slideViewPr>
    <p:cSldViewPr snapToGrid="0" showGuides="1">
      <p:cViewPr varScale="1">
        <p:scale>
          <a:sx n="83" d="100"/>
          <a:sy n="83" d="100"/>
        </p:scale>
        <p:origin x="570" y="84"/>
      </p:cViewPr>
      <p:guideLst>
        <p:guide pos="3840"/>
        <p:guide orient="horz" pos="216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êu đề Bản chiếu">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6350B231-2238-44B1-8850-27885A38CF54}"/>
              </a:ext>
            </a:extLst>
          </p:cNvPr>
          <p:cNvSpPr>
            <a:spLocks noGrp="1"/>
          </p:cNvSpPr>
          <p:nvPr>
            <p:ph type="ctrTitle"/>
          </p:nvPr>
        </p:nvSpPr>
        <p:spPr>
          <a:xfrm>
            <a:off x="1524000" y="1122363"/>
            <a:ext cx="9144000" cy="2387600"/>
          </a:xfrm>
        </p:spPr>
        <p:txBody>
          <a:bodyPr anchor="b"/>
          <a:lstStyle>
            <a:lvl1pPr algn="ctr">
              <a:defRPr sz="6000"/>
            </a:lvl1pPr>
          </a:lstStyle>
          <a:p>
            <a:r>
              <a:rPr lang="vi-VN"/>
              <a:t>Bấm để sửa kiểu tiêu đề Bản cái</a:t>
            </a:r>
          </a:p>
        </p:txBody>
      </p:sp>
      <p:sp>
        <p:nvSpPr>
          <p:cNvPr id="3" name="Tiêu đề phụ 2">
            <a:extLst>
              <a:ext uri="{FF2B5EF4-FFF2-40B4-BE49-F238E27FC236}">
                <a16:creationId xmlns:a16="http://schemas.microsoft.com/office/drawing/2014/main" id="{0A4F554E-5526-440D-B5BC-97EAB9C033D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vi-VN"/>
              <a:t>Bấm để chỉnh sửa kiểu tiêu đề phụ của Bản cái</a:t>
            </a:r>
          </a:p>
        </p:txBody>
      </p:sp>
      <p:sp>
        <p:nvSpPr>
          <p:cNvPr id="4" name="Chỗ dành sẵn cho Ngày tháng 3">
            <a:extLst>
              <a:ext uri="{FF2B5EF4-FFF2-40B4-BE49-F238E27FC236}">
                <a16:creationId xmlns:a16="http://schemas.microsoft.com/office/drawing/2014/main" id="{AD321260-A5DA-4325-9D95-E9FBD976CE7D}"/>
              </a:ext>
            </a:extLst>
          </p:cNvPr>
          <p:cNvSpPr>
            <a:spLocks noGrp="1"/>
          </p:cNvSpPr>
          <p:nvPr>
            <p:ph type="dt" sz="half" idx="10"/>
          </p:nvPr>
        </p:nvSpPr>
        <p:spPr/>
        <p:txBody>
          <a:bodyPr/>
          <a:lstStyle/>
          <a:p>
            <a:fld id="{8C0C12CF-8251-4880-AD39-BF49A34AC3D0}" type="datetimeFigureOut">
              <a:rPr lang="vi-VN" smtClean="0"/>
              <a:t>20/10/2021</a:t>
            </a:fld>
            <a:endParaRPr lang="vi-VN"/>
          </a:p>
        </p:txBody>
      </p:sp>
      <p:sp>
        <p:nvSpPr>
          <p:cNvPr id="5" name="Chỗ dành sẵn cho Chân trang 4">
            <a:extLst>
              <a:ext uri="{FF2B5EF4-FFF2-40B4-BE49-F238E27FC236}">
                <a16:creationId xmlns:a16="http://schemas.microsoft.com/office/drawing/2014/main" id="{9342374D-FA76-499C-A0C1-E4267CE336BB}"/>
              </a:ext>
            </a:extLst>
          </p:cNvPr>
          <p:cNvSpPr>
            <a:spLocks noGrp="1"/>
          </p:cNvSpPr>
          <p:nvPr>
            <p:ph type="ftr" sz="quarter" idx="11"/>
          </p:nvPr>
        </p:nvSpPr>
        <p:spPr/>
        <p:txBody>
          <a:bodyPr/>
          <a:lstStyle/>
          <a:p>
            <a:endParaRPr lang="vi-VN"/>
          </a:p>
        </p:txBody>
      </p:sp>
      <p:sp>
        <p:nvSpPr>
          <p:cNvPr id="6" name="Chỗ dành sẵn cho Số hiệu Bản chiếu 5">
            <a:extLst>
              <a:ext uri="{FF2B5EF4-FFF2-40B4-BE49-F238E27FC236}">
                <a16:creationId xmlns:a16="http://schemas.microsoft.com/office/drawing/2014/main" id="{D56604F3-F196-4F7B-B3F2-10019B96032F}"/>
              </a:ext>
            </a:extLst>
          </p:cNvPr>
          <p:cNvSpPr>
            <a:spLocks noGrp="1"/>
          </p:cNvSpPr>
          <p:nvPr>
            <p:ph type="sldNum" sz="quarter" idx="12"/>
          </p:nvPr>
        </p:nvSpPr>
        <p:spPr/>
        <p:txBody>
          <a:bodyPr/>
          <a:lstStyle/>
          <a:p>
            <a:fld id="{B8E69C44-D8F6-479A-B288-E940CEF19074}" type="slidenum">
              <a:rPr lang="vi-VN" smtClean="0"/>
              <a:t>‹#›</a:t>
            </a:fld>
            <a:endParaRPr lang="vi-VN"/>
          </a:p>
        </p:txBody>
      </p:sp>
    </p:spTree>
    <p:extLst>
      <p:ext uri="{BB962C8B-B14F-4D97-AF65-F5344CB8AC3E}">
        <p14:creationId xmlns:p14="http://schemas.microsoft.com/office/powerpoint/2010/main" val="41357068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êu đề và Văn bản Dọc">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16318A26-ADEF-496A-A4B2-A7A5C4478C3A}"/>
              </a:ext>
            </a:extLst>
          </p:cNvPr>
          <p:cNvSpPr>
            <a:spLocks noGrp="1"/>
          </p:cNvSpPr>
          <p:nvPr>
            <p:ph type="title"/>
          </p:nvPr>
        </p:nvSpPr>
        <p:spPr/>
        <p:txBody>
          <a:bodyPr/>
          <a:lstStyle/>
          <a:p>
            <a:r>
              <a:rPr lang="vi-VN"/>
              <a:t>Bấm để sửa kiểu tiêu đề Bản cái</a:t>
            </a:r>
          </a:p>
        </p:txBody>
      </p:sp>
      <p:sp>
        <p:nvSpPr>
          <p:cNvPr id="3" name="Chỗ dành sẵn cho Văn bản Dọc 2">
            <a:extLst>
              <a:ext uri="{FF2B5EF4-FFF2-40B4-BE49-F238E27FC236}">
                <a16:creationId xmlns:a16="http://schemas.microsoft.com/office/drawing/2014/main" id="{5995130E-FA0B-4BF5-B92D-5F58AF09A22F}"/>
              </a:ext>
            </a:extLst>
          </p:cNvPr>
          <p:cNvSpPr>
            <a:spLocks noGrp="1"/>
          </p:cNvSpPr>
          <p:nvPr>
            <p:ph type="body" orient="vert" idx="1"/>
          </p:nvPr>
        </p:nvSpPr>
        <p:spPr/>
        <p:txBody>
          <a:bodyPr vert="eaVert"/>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p>
        </p:txBody>
      </p:sp>
      <p:sp>
        <p:nvSpPr>
          <p:cNvPr id="4" name="Chỗ dành sẵn cho Ngày tháng 3">
            <a:extLst>
              <a:ext uri="{FF2B5EF4-FFF2-40B4-BE49-F238E27FC236}">
                <a16:creationId xmlns:a16="http://schemas.microsoft.com/office/drawing/2014/main" id="{11EF5C4F-CB24-4B38-B1FF-F623F5C64485}"/>
              </a:ext>
            </a:extLst>
          </p:cNvPr>
          <p:cNvSpPr>
            <a:spLocks noGrp="1"/>
          </p:cNvSpPr>
          <p:nvPr>
            <p:ph type="dt" sz="half" idx="10"/>
          </p:nvPr>
        </p:nvSpPr>
        <p:spPr/>
        <p:txBody>
          <a:bodyPr/>
          <a:lstStyle/>
          <a:p>
            <a:fld id="{8C0C12CF-8251-4880-AD39-BF49A34AC3D0}" type="datetimeFigureOut">
              <a:rPr lang="vi-VN" smtClean="0"/>
              <a:t>20/10/2021</a:t>
            </a:fld>
            <a:endParaRPr lang="vi-VN"/>
          </a:p>
        </p:txBody>
      </p:sp>
      <p:sp>
        <p:nvSpPr>
          <p:cNvPr id="5" name="Chỗ dành sẵn cho Chân trang 4">
            <a:extLst>
              <a:ext uri="{FF2B5EF4-FFF2-40B4-BE49-F238E27FC236}">
                <a16:creationId xmlns:a16="http://schemas.microsoft.com/office/drawing/2014/main" id="{7D6D2363-8504-4174-8C67-F8A1AFFBDEF3}"/>
              </a:ext>
            </a:extLst>
          </p:cNvPr>
          <p:cNvSpPr>
            <a:spLocks noGrp="1"/>
          </p:cNvSpPr>
          <p:nvPr>
            <p:ph type="ftr" sz="quarter" idx="11"/>
          </p:nvPr>
        </p:nvSpPr>
        <p:spPr/>
        <p:txBody>
          <a:bodyPr/>
          <a:lstStyle/>
          <a:p>
            <a:endParaRPr lang="vi-VN"/>
          </a:p>
        </p:txBody>
      </p:sp>
      <p:sp>
        <p:nvSpPr>
          <p:cNvPr id="6" name="Chỗ dành sẵn cho Số hiệu Bản chiếu 5">
            <a:extLst>
              <a:ext uri="{FF2B5EF4-FFF2-40B4-BE49-F238E27FC236}">
                <a16:creationId xmlns:a16="http://schemas.microsoft.com/office/drawing/2014/main" id="{23BC8921-BAD5-4BCF-BE66-6876E7BFF3FD}"/>
              </a:ext>
            </a:extLst>
          </p:cNvPr>
          <p:cNvSpPr>
            <a:spLocks noGrp="1"/>
          </p:cNvSpPr>
          <p:nvPr>
            <p:ph type="sldNum" sz="quarter" idx="12"/>
          </p:nvPr>
        </p:nvSpPr>
        <p:spPr/>
        <p:txBody>
          <a:bodyPr/>
          <a:lstStyle/>
          <a:p>
            <a:fld id="{B8E69C44-D8F6-479A-B288-E940CEF19074}" type="slidenum">
              <a:rPr lang="vi-VN" smtClean="0"/>
              <a:t>‹#›</a:t>
            </a:fld>
            <a:endParaRPr lang="vi-VN"/>
          </a:p>
        </p:txBody>
      </p:sp>
    </p:spTree>
    <p:extLst>
      <p:ext uri="{BB962C8B-B14F-4D97-AF65-F5344CB8AC3E}">
        <p14:creationId xmlns:p14="http://schemas.microsoft.com/office/powerpoint/2010/main" val="32914081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êu đề Dọc và Văn bản">
    <p:spTree>
      <p:nvGrpSpPr>
        <p:cNvPr id="1" name=""/>
        <p:cNvGrpSpPr/>
        <p:nvPr/>
      </p:nvGrpSpPr>
      <p:grpSpPr>
        <a:xfrm>
          <a:off x="0" y="0"/>
          <a:ext cx="0" cy="0"/>
          <a:chOff x="0" y="0"/>
          <a:chExt cx="0" cy="0"/>
        </a:xfrm>
      </p:grpSpPr>
      <p:sp>
        <p:nvSpPr>
          <p:cNvPr id="2" name="Tiêu đề Dọc 1">
            <a:extLst>
              <a:ext uri="{FF2B5EF4-FFF2-40B4-BE49-F238E27FC236}">
                <a16:creationId xmlns:a16="http://schemas.microsoft.com/office/drawing/2014/main" id="{A2E4671C-0002-4923-AFB5-F2EDCA69B352}"/>
              </a:ext>
            </a:extLst>
          </p:cNvPr>
          <p:cNvSpPr>
            <a:spLocks noGrp="1"/>
          </p:cNvSpPr>
          <p:nvPr>
            <p:ph type="title" orient="vert"/>
          </p:nvPr>
        </p:nvSpPr>
        <p:spPr>
          <a:xfrm>
            <a:off x="8724900" y="365125"/>
            <a:ext cx="2628900" cy="5811838"/>
          </a:xfrm>
        </p:spPr>
        <p:txBody>
          <a:bodyPr vert="eaVert"/>
          <a:lstStyle/>
          <a:p>
            <a:r>
              <a:rPr lang="vi-VN"/>
              <a:t>Bấm để sửa kiểu tiêu đề Bản cái</a:t>
            </a:r>
          </a:p>
        </p:txBody>
      </p:sp>
      <p:sp>
        <p:nvSpPr>
          <p:cNvPr id="3" name="Chỗ dành sẵn cho Văn bản Dọc 2">
            <a:extLst>
              <a:ext uri="{FF2B5EF4-FFF2-40B4-BE49-F238E27FC236}">
                <a16:creationId xmlns:a16="http://schemas.microsoft.com/office/drawing/2014/main" id="{A7550D6D-FF9F-4A79-B051-FCF171217670}"/>
              </a:ext>
            </a:extLst>
          </p:cNvPr>
          <p:cNvSpPr>
            <a:spLocks noGrp="1"/>
          </p:cNvSpPr>
          <p:nvPr>
            <p:ph type="body" orient="vert" idx="1"/>
          </p:nvPr>
        </p:nvSpPr>
        <p:spPr>
          <a:xfrm>
            <a:off x="838200" y="365125"/>
            <a:ext cx="7734300" cy="5811838"/>
          </a:xfrm>
        </p:spPr>
        <p:txBody>
          <a:bodyPr vert="eaVert"/>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p>
        </p:txBody>
      </p:sp>
      <p:sp>
        <p:nvSpPr>
          <p:cNvPr id="4" name="Chỗ dành sẵn cho Ngày tháng 3">
            <a:extLst>
              <a:ext uri="{FF2B5EF4-FFF2-40B4-BE49-F238E27FC236}">
                <a16:creationId xmlns:a16="http://schemas.microsoft.com/office/drawing/2014/main" id="{3A29C694-F3C3-46C7-9DB2-5998C7A25665}"/>
              </a:ext>
            </a:extLst>
          </p:cNvPr>
          <p:cNvSpPr>
            <a:spLocks noGrp="1"/>
          </p:cNvSpPr>
          <p:nvPr>
            <p:ph type="dt" sz="half" idx="10"/>
          </p:nvPr>
        </p:nvSpPr>
        <p:spPr/>
        <p:txBody>
          <a:bodyPr/>
          <a:lstStyle/>
          <a:p>
            <a:fld id="{8C0C12CF-8251-4880-AD39-BF49A34AC3D0}" type="datetimeFigureOut">
              <a:rPr lang="vi-VN" smtClean="0"/>
              <a:t>20/10/2021</a:t>
            </a:fld>
            <a:endParaRPr lang="vi-VN"/>
          </a:p>
        </p:txBody>
      </p:sp>
      <p:sp>
        <p:nvSpPr>
          <p:cNvPr id="5" name="Chỗ dành sẵn cho Chân trang 4">
            <a:extLst>
              <a:ext uri="{FF2B5EF4-FFF2-40B4-BE49-F238E27FC236}">
                <a16:creationId xmlns:a16="http://schemas.microsoft.com/office/drawing/2014/main" id="{D420A968-2EF6-47CC-853B-2921A1B0C7E3}"/>
              </a:ext>
            </a:extLst>
          </p:cNvPr>
          <p:cNvSpPr>
            <a:spLocks noGrp="1"/>
          </p:cNvSpPr>
          <p:nvPr>
            <p:ph type="ftr" sz="quarter" idx="11"/>
          </p:nvPr>
        </p:nvSpPr>
        <p:spPr/>
        <p:txBody>
          <a:bodyPr/>
          <a:lstStyle/>
          <a:p>
            <a:endParaRPr lang="vi-VN"/>
          </a:p>
        </p:txBody>
      </p:sp>
      <p:sp>
        <p:nvSpPr>
          <p:cNvPr id="6" name="Chỗ dành sẵn cho Số hiệu Bản chiếu 5">
            <a:extLst>
              <a:ext uri="{FF2B5EF4-FFF2-40B4-BE49-F238E27FC236}">
                <a16:creationId xmlns:a16="http://schemas.microsoft.com/office/drawing/2014/main" id="{3E95BFA2-E0AD-46AB-92B7-938D66988316}"/>
              </a:ext>
            </a:extLst>
          </p:cNvPr>
          <p:cNvSpPr>
            <a:spLocks noGrp="1"/>
          </p:cNvSpPr>
          <p:nvPr>
            <p:ph type="sldNum" sz="quarter" idx="12"/>
          </p:nvPr>
        </p:nvSpPr>
        <p:spPr/>
        <p:txBody>
          <a:bodyPr/>
          <a:lstStyle/>
          <a:p>
            <a:fld id="{B8E69C44-D8F6-479A-B288-E940CEF19074}" type="slidenum">
              <a:rPr lang="vi-VN" smtClean="0"/>
              <a:t>‹#›</a:t>
            </a:fld>
            <a:endParaRPr lang="vi-VN"/>
          </a:p>
        </p:txBody>
      </p:sp>
    </p:spTree>
    <p:extLst>
      <p:ext uri="{BB962C8B-B14F-4D97-AF65-F5344CB8AC3E}">
        <p14:creationId xmlns:p14="http://schemas.microsoft.com/office/powerpoint/2010/main" val="17278926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êu đề và Nội dung">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434E2B25-0AB7-49E0-B9F1-AD639F1468FD}"/>
              </a:ext>
            </a:extLst>
          </p:cNvPr>
          <p:cNvSpPr>
            <a:spLocks noGrp="1"/>
          </p:cNvSpPr>
          <p:nvPr>
            <p:ph type="title"/>
          </p:nvPr>
        </p:nvSpPr>
        <p:spPr/>
        <p:txBody>
          <a:bodyPr/>
          <a:lstStyle/>
          <a:p>
            <a:r>
              <a:rPr lang="vi-VN"/>
              <a:t>Bấm để sửa kiểu tiêu đề Bản cái</a:t>
            </a:r>
          </a:p>
        </p:txBody>
      </p:sp>
      <p:sp>
        <p:nvSpPr>
          <p:cNvPr id="3" name="Chỗ dành sẵn cho Nội dung 2">
            <a:extLst>
              <a:ext uri="{FF2B5EF4-FFF2-40B4-BE49-F238E27FC236}">
                <a16:creationId xmlns:a16="http://schemas.microsoft.com/office/drawing/2014/main" id="{502429A8-D77B-4686-9624-7BEADA4E092D}"/>
              </a:ext>
            </a:extLst>
          </p:cNvPr>
          <p:cNvSpPr>
            <a:spLocks noGrp="1"/>
          </p:cNvSpPr>
          <p:nvPr>
            <p:ph idx="1"/>
          </p:nvPr>
        </p:nvSpPr>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p>
        </p:txBody>
      </p:sp>
      <p:sp>
        <p:nvSpPr>
          <p:cNvPr id="4" name="Chỗ dành sẵn cho Ngày tháng 3">
            <a:extLst>
              <a:ext uri="{FF2B5EF4-FFF2-40B4-BE49-F238E27FC236}">
                <a16:creationId xmlns:a16="http://schemas.microsoft.com/office/drawing/2014/main" id="{A2A47CB9-4774-4400-BE00-E10E3834154A}"/>
              </a:ext>
            </a:extLst>
          </p:cNvPr>
          <p:cNvSpPr>
            <a:spLocks noGrp="1"/>
          </p:cNvSpPr>
          <p:nvPr>
            <p:ph type="dt" sz="half" idx="10"/>
          </p:nvPr>
        </p:nvSpPr>
        <p:spPr/>
        <p:txBody>
          <a:bodyPr/>
          <a:lstStyle/>
          <a:p>
            <a:fld id="{8C0C12CF-8251-4880-AD39-BF49A34AC3D0}" type="datetimeFigureOut">
              <a:rPr lang="vi-VN" smtClean="0"/>
              <a:t>20/10/2021</a:t>
            </a:fld>
            <a:endParaRPr lang="vi-VN"/>
          </a:p>
        </p:txBody>
      </p:sp>
      <p:sp>
        <p:nvSpPr>
          <p:cNvPr id="5" name="Chỗ dành sẵn cho Chân trang 4">
            <a:extLst>
              <a:ext uri="{FF2B5EF4-FFF2-40B4-BE49-F238E27FC236}">
                <a16:creationId xmlns:a16="http://schemas.microsoft.com/office/drawing/2014/main" id="{BF3CA231-E67A-43CE-9A13-CE42C7451C37}"/>
              </a:ext>
            </a:extLst>
          </p:cNvPr>
          <p:cNvSpPr>
            <a:spLocks noGrp="1"/>
          </p:cNvSpPr>
          <p:nvPr>
            <p:ph type="ftr" sz="quarter" idx="11"/>
          </p:nvPr>
        </p:nvSpPr>
        <p:spPr/>
        <p:txBody>
          <a:bodyPr/>
          <a:lstStyle/>
          <a:p>
            <a:endParaRPr lang="vi-VN"/>
          </a:p>
        </p:txBody>
      </p:sp>
      <p:sp>
        <p:nvSpPr>
          <p:cNvPr id="6" name="Chỗ dành sẵn cho Số hiệu Bản chiếu 5">
            <a:extLst>
              <a:ext uri="{FF2B5EF4-FFF2-40B4-BE49-F238E27FC236}">
                <a16:creationId xmlns:a16="http://schemas.microsoft.com/office/drawing/2014/main" id="{B76CC39C-9115-4D9E-9625-FF2470FB33BB}"/>
              </a:ext>
            </a:extLst>
          </p:cNvPr>
          <p:cNvSpPr>
            <a:spLocks noGrp="1"/>
          </p:cNvSpPr>
          <p:nvPr>
            <p:ph type="sldNum" sz="quarter" idx="12"/>
          </p:nvPr>
        </p:nvSpPr>
        <p:spPr/>
        <p:txBody>
          <a:bodyPr/>
          <a:lstStyle/>
          <a:p>
            <a:fld id="{B8E69C44-D8F6-479A-B288-E940CEF19074}" type="slidenum">
              <a:rPr lang="vi-VN" smtClean="0"/>
              <a:t>‹#›</a:t>
            </a:fld>
            <a:endParaRPr lang="vi-VN"/>
          </a:p>
        </p:txBody>
      </p:sp>
    </p:spTree>
    <p:extLst>
      <p:ext uri="{BB962C8B-B14F-4D97-AF65-F5344CB8AC3E}">
        <p14:creationId xmlns:p14="http://schemas.microsoft.com/office/powerpoint/2010/main" val="11041276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Đầu trang của Phần">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251BF01B-984C-49BD-A82C-4C4AC083F7DC}"/>
              </a:ext>
            </a:extLst>
          </p:cNvPr>
          <p:cNvSpPr>
            <a:spLocks noGrp="1"/>
          </p:cNvSpPr>
          <p:nvPr>
            <p:ph type="title"/>
          </p:nvPr>
        </p:nvSpPr>
        <p:spPr>
          <a:xfrm>
            <a:off x="831850" y="1709738"/>
            <a:ext cx="10515600" cy="2852737"/>
          </a:xfrm>
        </p:spPr>
        <p:txBody>
          <a:bodyPr anchor="b"/>
          <a:lstStyle>
            <a:lvl1pPr>
              <a:defRPr sz="6000"/>
            </a:lvl1pPr>
          </a:lstStyle>
          <a:p>
            <a:r>
              <a:rPr lang="vi-VN"/>
              <a:t>Bấm để sửa kiểu tiêu đề Bản cái</a:t>
            </a:r>
          </a:p>
        </p:txBody>
      </p:sp>
      <p:sp>
        <p:nvSpPr>
          <p:cNvPr id="3" name="Chỗ dành sẵn cho Văn bản 2">
            <a:extLst>
              <a:ext uri="{FF2B5EF4-FFF2-40B4-BE49-F238E27FC236}">
                <a16:creationId xmlns:a16="http://schemas.microsoft.com/office/drawing/2014/main" id="{07FC70DB-0C8D-4A53-8428-401979F8C02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vi-VN"/>
              <a:t>Bấm để chỉnh sửa kiểu văn bản của Bản cái</a:t>
            </a:r>
          </a:p>
        </p:txBody>
      </p:sp>
      <p:sp>
        <p:nvSpPr>
          <p:cNvPr id="4" name="Chỗ dành sẵn cho Ngày tháng 3">
            <a:extLst>
              <a:ext uri="{FF2B5EF4-FFF2-40B4-BE49-F238E27FC236}">
                <a16:creationId xmlns:a16="http://schemas.microsoft.com/office/drawing/2014/main" id="{F7FB87E1-33D1-4AC6-A9FB-301F39D1E183}"/>
              </a:ext>
            </a:extLst>
          </p:cNvPr>
          <p:cNvSpPr>
            <a:spLocks noGrp="1"/>
          </p:cNvSpPr>
          <p:nvPr>
            <p:ph type="dt" sz="half" idx="10"/>
          </p:nvPr>
        </p:nvSpPr>
        <p:spPr/>
        <p:txBody>
          <a:bodyPr/>
          <a:lstStyle/>
          <a:p>
            <a:fld id="{8C0C12CF-8251-4880-AD39-BF49A34AC3D0}" type="datetimeFigureOut">
              <a:rPr lang="vi-VN" smtClean="0"/>
              <a:t>20/10/2021</a:t>
            </a:fld>
            <a:endParaRPr lang="vi-VN"/>
          </a:p>
        </p:txBody>
      </p:sp>
      <p:sp>
        <p:nvSpPr>
          <p:cNvPr id="5" name="Chỗ dành sẵn cho Chân trang 4">
            <a:extLst>
              <a:ext uri="{FF2B5EF4-FFF2-40B4-BE49-F238E27FC236}">
                <a16:creationId xmlns:a16="http://schemas.microsoft.com/office/drawing/2014/main" id="{BED6C2DE-B4B2-4238-A20C-D5FC7EC4EC80}"/>
              </a:ext>
            </a:extLst>
          </p:cNvPr>
          <p:cNvSpPr>
            <a:spLocks noGrp="1"/>
          </p:cNvSpPr>
          <p:nvPr>
            <p:ph type="ftr" sz="quarter" idx="11"/>
          </p:nvPr>
        </p:nvSpPr>
        <p:spPr/>
        <p:txBody>
          <a:bodyPr/>
          <a:lstStyle/>
          <a:p>
            <a:endParaRPr lang="vi-VN"/>
          </a:p>
        </p:txBody>
      </p:sp>
      <p:sp>
        <p:nvSpPr>
          <p:cNvPr id="6" name="Chỗ dành sẵn cho Số hiệu Bản chiếu 5">
            <a:extLst>
              <a:ext uri="{FF2B5EF4-FFF2-40B4-BE49-F238E27FC236}">
                <a16:creationId xmlns:a16="http://schemas.microsoft.com/office/drawing/2014/main" id="{900403D5-3B1B-4D7B-A338-F504C75633CD}"/>
              </a:ext>
            </a:extLst>
          </p:cNvPr>
          <p:cNvSpPr>
            <a:spLocks noGrp="1"/>
          </p:cNvSpPr>
          <p:nvPr>
            <p:ph type="sldNum" sz="quarter" idx="12"/>
          </p:nvPr>
        </p:nvSpPr>
        <p:spPr/>
        <p:txBody>
          <a:bodyPr/>
          <a:lstStyle/>
          <a:p>
            <a:fld id="{B8E69C44-D8F6-479A-B288-E940CEF19074}" type="slidenum">
              <a:rPr lang="vi-VN" smtClean="0"/>
              <a:t>‹#›</a:t>
            </a:fld>
            <a:endParaRPr lang="vi-VN"/>
          </a:p>
        </p:txBody>
      </p:sp>
    </p:spTree>
    <p:extLst>
      <p:ext uri="{BB962C8B-B14F-4D97-AF65-F5344CB8AC3E}">
        <p14:creationId xmlns:p14="http://schemas.microsoft.com/office/powerpoint/2010/main" val="35636458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Hai Nội dung">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2D318BEA-15D6-4C59-9CB1-573DD7E25C7B}"/>
              </a:ext>
            </a:extLst>
          </p:cNvPr>
          <p:cNvSpPr>
            <a:spLocks noGrp="1"/>
          </p:cNvSpPr>
          <p:nvPr>
            <p:ph type="title"/>
          </p:nvPr>
        </p:nvSpPr>
        <p:spPr/>
        <p:txBody>
          <a:bodyPr/>
          <a:lstStyle/>
          <a:p>
            <a:r>
              <a:rPr lang="vi-VN"/>
              <a:t>Bấm để sửa kiểu tiêu đề Bản cái</a:t>
            </a:r>
          </a:p>
        </p:txBody>
      </p:sp>
      <p:sp>
        <p:nvSpPr>
          <p:cNvPr id="3" name="Chỗ dành sẵn cho Nội dung 2">
            <a:extLst>
              <a:ext uri="{FF2B5EF4-FFF2-40B4-BE49-F238E27FC236}">
                <a16:creationId xmlns:a16="http://schemas.microsoft.com/office/drawing/2014/main" id="{250E23B8-AE28-4B58-AEFC-5C5646165EE0}"/>
              </a:ext>
            </a:extLst>
          </p:cNvPr>
          <p:cNvSpPr>
            <a:spLocks noGrp="1"/>
          </p:cNvSpPr>
          <p:nvPr>
            <p:ph sz="half" idx="1"/>
          </p:nvPr>
        </p:nvSpPr>
        <p:spPr>
          <a:xfrm>
            <a:off x="838200" y="1825625"/>
            <a:ext cx="5181600" cy="4351338"/>
          </a:xfrm>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p>
        </p:txBody>
      </p:sp>
      <p:sp>
        <p:nvSpPr>
          <p:cNvPr id="4" name="Chỗ dành sẵn cho Nội dung 3">
            <a:extLst>
              <a:ext uri="{FF2B5EF4-FFF2-40B4-BE49-F238E27FC236}">
                <a16:creationId xmlns:a16="http://schemas.microsoft.com/office/drawing/2014/main" id="{4348C574-4FBA-4436-96AA-578B79B3B4F6}"/>
              </a:ext>
            </a:extLst>
          </p:cNvPr>
          <p:cNvSpPr>
            <a:spLocks noGrp="1"/>
          </p:cNvSpPr>
          <p:nvPr>
            <p:ph sz="half" idx="2"/>
          </p:nvPr>
        </p:nvSpPr>
        <p:spPr>
          <a:xfrm>
            <a:off x="6172200" y="1825625"/>
            <a:ext cx="5181600" cy="4351338"/>
          </a:xfrm>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p>
        </p:txBody>
      </p:sp>
      <p:sp>
        <p:nvSpPr>
          <p:cNvPr id="5" name="Chỗ dành sẵn cho Ngày tháng 4">
            <a:extLst>
              <a:ext uri="{FF2B5EF4-FFF2-40B4-BE49-F238E27FC236}">
                <a16:creationId xmlns:a16="http://schemas.microsoft.com/office/drawing/2014/main" id="{BC2E3272-6A17-4F2D-A0E0-AC1BD9D383AF}"/>
              </a:ext>
            </a:extLst>
          </p:cNvPr>
          <p:cNvSpPr>
            <a:spLocks noGrp="1"/>
          </p:cNvSpPr>
          <p:nvPr>
            <p:ph type="dt" sz="half" idx="10"/>
          </p:nvPr>
        </p:nvSpPr>
        <p:spPr/>
        <p:txBody>
          <a:bodyPr/>
          <a:lstStyle/>
          <a:p>
            <a:fld id="{8C0C12CF-8251-4880-AD39-BF49A34AC3D0}" type="datetimeFigureOut">
              <a:rPr lang="vi-VN" smtClean="0"/>
              <a:t>20/10/2021</a:t>
            </a:fld>
            <a:endParaRPr lang="vi-VN"/>
          </a:p>
        </p:txBody>
      </p:sp>
      <p:sp>
        <p:nvSpPr>
          <p:cNvPr id="6" name="Chỗ dành sẵn cho Chân trang 5">
            <a:extLst>
              <a:ext uri="{FF2B5EF4-FFF2-40B4-BE49-F238E27FC236}">
                <a16:creationId xmlns:a16="http://schemas.microsoft.com/office/drawing/2014/main" id="{5AE1CCD0-A412-430E-B573-C8BE5091AE8E}"/>
              </a:ext>
            </a:extLst>
          </p:cNvPr>
          <p:cNvSpPr>
            <a:spLocks noGrp="1"/>
          </p:cNvSpPr>
          <p:nvPr>
            <p:ph type="ftr" sz="quarter" idx="11"/>
          </p:nvPr>
        </p:nvSpPr>
        <p:spPr/>
        <p:txBody>
          <a:bodyPr/>
          <a:lstStyle/>
          <a:p>
            <a:endParaRPr lang="vi-VN"/>
          </a:p>
        </p:txBody>
      </p:sp>
      <p:sp>
        <p:nvSpPr>
          <p:cNvPr id="7" name="Chỗ dành sẵn cho Số hiệu Bản chiếu 6">
            <a:extLst>
              <a:ext uri="{FF2B5EF4-FFF2-40B4-BE49-F238E27FC236}">
                <a16:creationId xmlns:a16="http://schemas.microsoft.com/office/drawing/2014/main" id="{717547B1-B376-46ED-992C-1E0884FA96A2}"/>
              </a:ext>
            </a:extLst>
          </p:cNvPr>
          <p:cNvSpPr>
            <a:spLocks noGrp="1"/>
          </p:cNvSpPr>
          <p:nvPr>
            <p:ph type="sldNum" sz="quarter" idx="12"/>
          </p:nvPr>
        </p:nvSpPr>
        <p:spPr/>
        <p:txBody>
          <a:bodyPr/>
          <a:lstStyle/>
          <a:p>
            <a:fld id="{B8E69C44-D8F6-479A-B288-E940CEF19074}" type="slidenum">
              <a:rPr lang="vi-VN" smtClean="0"/>
              <a:t>‹#›</a:t>
            </a:fld>
            <a:endParaRPr lang="vi-VN"/>
          </a:p>
        </p:txBody>
      </p:sp>
    </p:spTree>
    <p:extLst>
      <p:ext uri="{BB962C8B-B14F-4D97-AF65-F5344CB8AC3E}">
        <p14:creationId xmlns:p14="http://schemas.microsoft.com/office/powerpoint/2010/main" val="16304206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Phép so sánh">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B23B1962-D4A1-49D5-9B23-2BC0234A4055}"/>
              </a:ext>
            </a:extLst>
          </p:cNvPr>
          <p:cNvSpPr>
            <a:spLocks noGrp="1"/>
          </p:cNvSpPr>
          <p:nvPr>
            <p:ph type="title"/>
          </p:nvPr>
        </p:nvSpPr>
        <p:spPr>
          <a:xfrm>
            <a:off x="839788" y="365125"/>
            <a:ext cx="10515600" cy="1325563"/>
          </a:xfrm>
        </p:spPr>
        <p:txBody>
          <a:bodyPr/>
          <a:lstStyle/>
          <a:p>
            <a:r>
              <a:rPr lang="vi-VN"/>
              <a:t>Bấm để sửa kiểu tiêu đề Bản cái</a:t>
            </a:r>
          </a:p>
        </p:txBody>
      </p:sp>
      <p:sp>
        <p:nvSpPr>
          <p:cNvPr id="3" name="Chỗ dành sẵn cho Văn bản 2">
            <a:extLst>
              <a:ext uri="{FF2B5EF4-FFF2-40B4-BE49-F238E27FC236}">
                <a16:creationId xmlns:a16="http://schemas.microsoft.com/office/drawing/2014/main" id="{0C0019DF-898E-4C82-A209-962AC037E0C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vi-VN"/>
              <a:t>Bấm để chỉnh sửa kiểu văn bản của Bản cái</a:t>
            </a:r>
          </a:p>
        </p:txBody>
      </p:sp>
      <p:sp>
        <p:nvSpPr>
          <p:cNvPr id="4" name="Chỗ dành sẵn cho Nội dung 3">
            <a:extLst>
              <a:ext uri="{FF2B5EF4-FFF2-40B4-BE49-F238E27FC236}">
                <a16:creationId xmlns:a16="http://schemas.microsoft.com/office/drawing/2014/main" id="{BE89F6CD-2E94-4C5D-9205-FBCD05312F62}"/>
              </a:ext>
            </a:extLst>
          </p:cNvPr>
          <p:cNvSpPr>
            <a:spLocks noGrp="1"/>
          </p:cNvSpPr>
          <p:nvPr>
            <p:ph sz="half" idx="2"/>
          </p:nvPr>
        </p:nvSpPr>
        <p:spPr>
          <a:xfrm>
            <a:off x="839788" y="2505075"/>
            <a:ext cx="5157787" cy="3684588"/>
          </a:xfrm>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p>
        </p:txBody>
      </p:sp>
      <p:sp>
        <p:nvSpPr>
          <p:cNvPr id="5" name="Chỗ dành sẵn cho Văn bản 4">
            <a:extLst>
              <a:ext uri="{FF2B5EF4-FFF2-40B4-BE49-F238E27FC236}">
                <a16:creationId xmlns:a16="http://schemas.microsoft.com/office/drawing/2014/main" id="{8328D30C-94D4-48BA-A832-BAB8C571C2B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vi-VN"/>
              <a:t>Bấm để chỉnh sửa kiểu văn bản của Bản cái</a:t>
            </a:r>
          </a:p>
        </p:txBody>
      </p:sp>
      <p:sp>
        <p:nvSpPr>
          <p:cNvPr id="6" name="Chỗ dành sẵn cho Nội dung 5">
            <a:extLst>
              <a:ext uri="{FF2B5EF4-FFF2-40B4-BE49-F238E27FC236}">
                <a16:creationId xmlns:a16="http://schemas.microsoft.com/office/drawing/2014/main" id="{EDD1BE9B-F7C6-479F-B52E-10A2C7A6526D}"/>
              </a:ext>
            </a:extLst>
          </p:cNvPr>
          <p:cNvSpPr>
            <a:spLocks noGrp="1"/>
          </p:cNvSpPr>
          <p:nvPr>
            <p:ph sz="quarter" idx="4"/>
          </p:nvPr>
        </p:nvSpPr>
        <p:spPr>
          <a:xfrm>
            <a:off x="6172200" y="2505075"/>
            <a:ext cx="5183188" cy="3684588"/>
          </a:xfrm>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p>
        </p:txBody>
      </p:sp>
      <p:sp>
        <p:nvSpPr>
          <p:cNvPr id="7" name="Chỗ dành sẵn cho Ngày tháng 6">
            <a:extLst>
              <a:ext uri="{FF2B5EF4-FFF2-40B4-BE49-F238E27FC236}">
                <a16:creationId xmlns:a16="http://schemas.microsoft.com/office/drawing/2014/main" id="{DC987C24-3F99-4CAC-945B-807293DE3A2A}"/>
              </a:ext>
            </a:extLst>
          </p:cNvPr>
          <p:cNvSpPr>
            <a:spLocks noGrp="1"/>
          </p:cNvSpPr>
          <p:nvPr>
            <p:ph type="dt" sz="half" idx="10"/>
          </p:nvPr>
        </p:nvSpPr>
        <p:spPr/>
        <p:txBody>
          <a:bodyPr/>
          <a:lstStyle/>
          <a:p>
            <a:fld id="{8C0C12CF-8251-4880-AD39-BF49A34AC3D0}" type="datetimeFigureOut">
              <a:rPr lang="vi-VN" smtClean="0"/>
              <a:t>20/10/2021</a:t>
            </a:fld>
            <a:endParaRPr lang="vi-VN"/>
          </a:p>
        </p:txBody>
      </p:sp>
      <p:sp>
        <p:nvSpPr>
          <p:cNvPr id="8" name="Chỗ dành sẵn cho Chân trang 7">
            <a:extLst>
              <a:ext uri="{FF2B5EF4-FFF2-40B4-BE49-F238E27FC236}">
                <a16:creationId xmlns:a16="http://schemas.microsoft.com/office/drawing/2014/main" id="{158ABDD5-EE33-4072-8B4B-CC0455440286}"/>
              </a:ext>
            </a:extLst>
          </p:cNvPr>
          <p:cNvSpPr>
            <a:spLocks noGrp="1"/>
          </p:cNvSpPr>
          <p:nvPr>
            <p:ph type="ftr" sz="quarter" idx="11"/>
          </p:nvPr>
        </p:nvSpPr>
        <p:spPr/>
        <p:txBody>
          <a:bodyPr/>
          <a:lstStyle/>
          <a:p>
            <a:endParaRPr lang="vi-VN"/>
          </a:p>
        </p:txBody>
      </p:sp>
      <p:sp>
        <p:nvSpPr>
          <p:cNvPr id="9" name="Chỗ dành sẵn cho Số hiệu Bản chiếu 8">
            <a:extLst>
              <a:ext uri="{FF2B5EF4-FFF2-40B4-BE49-F238E27FC236}">
                <a16:creationId xmlns:a16="http://schemas.microsoft.com/office/drawing/2014/main" id="{12DEF8B3-10A1-48F0-B53A-0BF0B7C48975}"/>
              </a:ext>
            </a:extLst>
          </p:cNvPr>
          <p:cNvSpPr>
            <a:spLocks noGrp="1"/>
          </p:cNvSpPr>
          <p:nvPr>
            <p:ph type="sldNum" sz="quarter" idx="12"/>
          </p:nvPr>
        </p:nvSpPr>
        <p:spPr/>
        <p:txBody>
          <a:bodyPr/>
          <a:lstStyle/>
          <a:p>
            <a:fld id="{B8E69C44-D8F6-479A-B288-E940CEF19074}" type="slidenum">
              <a:rPr lang="vi-VN" smtClean="0"/>
              <a:t>‹#›</a:t>
            </a:fld>
            <a:endParaRPr lang="vi-VN"/>
          </a:p>
        </p:txBody>
      </p:sp>
    </p:spTree>
    <p:extLst>
      <p:ext uri="{BB962C8B-B14F-4D97-AF65-F5344CB8AC3E}">
        <p14:creationId xmlns:p14="http://schemas.microsoft.com/office/powerpoint/2010/main" val="7944327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Chỉ Tiêu đề">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45C2CA7D-7CB8-40E0-926E-470DD9DABCD7}"/>
              </a:ext>
            </a:extLst>
          </p:cNvPr>
          <p:cNvSpPr>
            <a:spLocks noGrp="1"/>
          </p:cNvSpPr>
          <p:nvPr>
            <p:ph type="title"/>
          </p:nvPr>
        </p:nvSpPr>
        <p:spPr/>
        <p:txBody>
          <a:bodyPr/>
          <a:lstStyle/>
          <a:p>
            <a:r>
              <a:rPr lang="vi-VN"/>
              <a:t>Bấm để sửa kiểu tiêu đề Bản cái</a:t>
            </a:r>
          </a:p>
        </p:txBody>
      </p:sp>
      <p:sp>
        <p:nvSpPr>
          <p:cNvPr id="3" name="Chỗ dành sẵn cho Ngày tháng 2">
            <a:extLst>
              <a:ext uri="{FF2B5EF4-FFF2-40B4-BE49-F238E27FC236}">
                <a16:creationId xmlns:a16="http://schemas.microsoft.com/office/drawing/2014/main" id="{EE984300-5F2D-4F56-AC36-EBB51B85381D}"/>
              </a:ext>
            </a:extLst>
          </p:cNvPr>
          <p:cNvSpPr>
            <a:spLocks noGrp="1"/>
          </p:cNvSpPr>
          <p:nvPr>
            <p:ph type="dt" sz="half" idx="10"/>
          </p:nvPr>
        </p:nvSpPr>
        <p:spPr/>
        <p:txBody>
          <a:bodyPr/>
          <a:lstStyle/>
          <a:p>
            <a:fld id="{8C0C12CF-8251-4880-AD39-BF49A34AC3D0}" type="datetimeFigureOut">
              <a:rPr lang="vi-VN" smtClean="0"/>
              <a:t>20/10/2021</a:t>
            </a:fld>
            <a:endParaRPr lang="vi-VN"/>
          </a:p>
        </p:txBody>
      </p:sp>
      <p:sp>
        <p:nvSpPr>
          <p:cNvPr id="4" name="Chỗ dành sẵn cho Chân trang 3">
            <a:extLst>
              <a:ext uri="{FF2B5EF4-FFF2-40B4-BE49-F238E27FC236}">
                <a16:creationId xmlns:a16="http://schemas.microsoft.com/office/drawing/2014/main" id="{1844291F-A6DD-4FB0-8ACC-01231340AAA9}"/>
              </a:ext>
            </a:extLst>
          </p:cNvPr>
          <p:cNvSpPr>
            <a:spLocks noGrp="1"/>
          </p:cNvSpPr>
          <p:nvPr>
            <p:ph type="ftr" sz="quarter" idx="11"/>
          </p:nvPr>
        </p:nvSpPr>
        <p:spPr/>
        <p:txBody>
          <a:bodyPr/>
          <a:lstStyle/>
          <a:p>
            <a:endParaRPr lang="vi-VN"/>
          </a:p>
        </p:txBody>
      </p:sp>
      <p:sp>
        <p:nvSpPr>
          <p:cNvPr id="5" name="Chỗ dành sẵn cho Số hiệu Bản chiếu 4">
            <a:extLst>
              <a:ext uri="{FF2B5EF4-FFF2-40B4-BE49-F238E27FC236}">
                <a16:creationId xmlns:a16="http://schemas.microsoft.com/office/drawing/2014/main" id="{028E3894-5823-4B76-86C7-8FE99FB587B3}"/>
              </a:ext>
            </a:extLst>
          </p:cNvPr>
          <p:cNvSpPr>
            <a:spLocks noGrp="1"/>
          </p:cNvSpPr>
          <p:nvPr>
            <p:ph type="sldNum" sz="quarter" idx="12"/>
          </p:nvPr>
        </p:nvSpPr>
        <p:spPr/>
        <p:txBody>
          <a:bodyPr/>
          <a:lstStyle/>
          <a:p>
            <a:fld id="{B8E69C44-D8F6-479A-B288-E940CEF19074}" type="slidenum">
              <a:rPr lang="vi-VN" smtClean="0"/>
              <a:t>‹#›</a:t>
            </a:fld>
            <a:endParaRPr lang="vi-VN"/>
          </a:p>
        </p:txBody>
      </p:sp>
    </p:spTree>
    <p:extLst>
      <p:ext uri="{BB962C8B-B14F-4D97-AF65-F5344CB8AC3E}">
        <p14:creationId xmlns:p14="http://schemas.microsoft.com/office/powerpoint/2010/main" val="31092710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Trống">
    <p:spTree>
      <p:nvGrpSpPr>
        <p:cNvPr id="1" name=""/>
        <p:cNvGrpSpPr/>
        <p:nvPr/>
      </p:nvGrpSpPr>
      <p:grpSpPr>
        <a:xfrm>
          <a:off x="0" y="0"/>
          <a:ext cx="0" cy="0"/>
          <a:chOff x="0" y="0"/>
          <a:chExt cx="0" cy="0"/>
        </a:xfrm>
      </p:grpSpPr>
      <p:sp>
        <p:nvSpPr>
          <p:cNvPr id="2" name="Chỗ dành sẵn cho Ngày tháng 1">
            <a:extLst>
              <a:ext uri="{FF2B5EF4-FFF2-40B4-BE49-F238E27FC236}">
                <a16:creationId xmlns:a16="http://schemas.microsoft.com/office/drawing/2014/main" id="{C0A91813-A8DE-44D7-850C-FC6DA6FAE070}"/>
              </a:ext>
            </a:extLst>
          </p:cNvPr>
          <p:cNvSpPr>
            <a:spLocks noGrp="1"/>
          </p:cNvSpPr>
          <p:nvPr>
            <p:ph type="dt" sz="half" idx="10"/>
          </p:nvPr>
        </p:nvSpPr>
        <p:spPr/>
        <p:txBody>
          <a:bodyPr/>
          <a:lstStyle/>
          <a:p>
            <a:fld id="{8C0C12CF-8251-4880-AD39-BF49A34AC3D0}" type="datetimeFigureOut">
              <a:rPr lang="vi-VN" smtClean="0"/>
              <a:t>20/10/2021</a:t>
            </a:fld>
            <a:endParaRPr lang="vi-VN"/>
          </a:p>
        </p:txBody>
      </p:sp>
      <p:sp>
        <p:nvSpPr>
          <p:cNvPr id="3" name="Chỗ dành sẵn cho Chân trang 2">
            <a:extLst>
              <a:ext uri="{FF2B5EF4-FFF2-40B4-BE49-F238E27FC236}">
                <a16:creationId xmlns:a16="http://schemas.microsoft.com/office/drawing/2014/main" id="{E67C24E0-A655-4982-A382-76B5A059A3A2}"/>
              </a:ext>
            </a:extLst>
          </p:cNvPr>
          <p:cNvSpPr>
            <a:spLocks noGrp="1"/>
          </p:cNvSpPr>
          <p:nvPr>
            <p:ph type="ftr" sz="quarter" idx="11"/>
          </p:nvPr>
        </p:nvSpPr>
        <p:spPr/>
        <p:txBody>
          <a:bodyPr/>
          <a:lstStyle/>
          <a:p>
            <a:endParaRPr lang="vi-VN"/>
          </a:p>
        </p:txBody>
      </p:sp>
      <p:sp>
        <p:nvSpPr>
          <p:cNvPr id="4" name="Chỗ dành sẵn cho Số hiệu Bản chiếu 3">
            <a:extLst>
              <a:ext uri="{FF2B5EF4-FFF2-40B4-BE49-F238E27FC236}">
                <a16:creationId xmlns:a16="http://schemas.microsoft.com/office/drawing/2014/main" id="{835273B8-B05F-4285-BD65-BAA9D1BE7B31}"/>
              </a:ext>
            </a:extLst>
          </p:cNvPr>
          <p:cNvSpPr>
            <a:spLocks noGrp="1"/>
          </p:cNvSpPr>
          <p:nvPr>
            <p:ph type="sldNum" sz="quarter" idx="12"/>
          </p:nvPr>
        </p:nvSpPr>
        <p:spPr/>
        <p:txBody>
          <a:bodyPr/>
          <a:lstStyle/>
          <a:p>
            <a:fld id="{B8E69C44-D8F6-479A-B288-E940CEF19074}" type="slidenum">
              <a:rPr lang="vi-VN" smtClean="0"/>
              <a:t>‹#›</a:t>
            </a:fld>
            <a:endParaRPr lang="vi-VN"/>
          </a:p>
        </p:txBody>
      </p:sp>
    </p:spTree>
    <p:extLst>
      <p:ext uri="{BB962C8B-B14F-4D97-AF65-F5344CB8AC3E}">
        <p14:creationId xmlns:p14="http://schemas.microsoft.com/office/powerpoint/2010/main" val="29255630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Nội dung với Chú thích">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C1829E63-479E-44CE-ACE6-C20C7FC2321C}"/>
              </a:ext>
            </a:extLst>
          </p:cNvPr>
          <p:cNvSpPr>
            <a:spLocks noGrp="1"/>
          </p:cNvSpPr>
          <p:nvPr>
            <p:ph type="title"/>
          </p:nvPr>
        </p:nvSpPr>
        <p:spPr>
          <a:xfrm>
            <a:off x="839788" y="457200"/>
            <a:ext cx="3932237" cy="1600200"/>
          </a:xfrm>
        </p:spPr>
        <p:txBody>
          <a:bodyPr anchor="b"/>
          <a:lstStyle>
            <a:lvl1pPr>
              <a:defRPr sz="3200"/>
            </a:lvl1pPr>
          </a:lstStyle>
          <a:p>
            <a:r>
              <a:rPr lang="vi-VN"/>
              <a:t>Bấm để sửa kiểu tiêu đề Bản cái</a:t>
            </a:r>
          </a:p>
        </p:txBody>
      </p:sp>
      <p:sp>
        <p:nvSpPr>
          <p:cNvPr id="3" name="Chỗ dành sẵn cho Nội dung 2">
            <a:extLst>
              <a:ext uri="{FF2B5EF4-FFF2-40B4-BE49-F238E27FC236}">
                <a16:creationId xmlns:a16="http://schemas.microsoft.com/office/drawing/2014/main" id="{6231FD57-4A7D-4159-94B8-FA94AE9BD10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p>
        </p:txBody>
      </p:sp>
      <p:sp>
        <p:nvSpPr>
          <p:cNvPr id="4" name="Chỗ dành sẵn cho Văn bản 3">
            <a:extLst>
              <a:ext uri="{FF2B5EF4-FFF2-40B4-BE49-F238E27FC236}">
                <a16:creationId xmlns:a16="http://schemas.microsoft.com/office/drawing/2014/main" id="{92064E0F-D96D-42AF-B725-9C4973C859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vi-VN"/>
              <a:t>Bấm để chỉnh sửa kiểu văn bản của Bản cái</a:t>
            </a:r>
          </a:p>
        </p:txBody>
      </p:sp>
      <p:sp>
        <p:nvSpPr>
          <p:cNvPr id="5" name="Chỗ dành sẵn cho Ngày tháng 4">
            <a:extLst>
              <a:ext uri="{FF2B5EF4-FFF2-40B4-BE49-F238E27FC236}">
                <a16:creationId xmlns:a16="http://schemas.microsoft.com/office/drawing/2014/main" id="{B0B26236-7A8A-47F3-9005-5AA2F961FD89}"/>
              </a:ext>
            </a:extLst>
          </p:cNvPr>
          <p:cNvSpPr>
            <a:spLocks noGrp="1"/>
          </p:cNvSpPr>
          <p:nvPr>
            <p:ph type="dt" sz="half" idx="10"/>
          </p:nvPr>
        </p:nvSpPr>
        <p:spPr/>
        <p:txBody>
          <a:bodyPr/>
          <a:lstStyle/>
          <a:p>
            <a:fld id="{8C0C12CF-8251-4880-AD39-BF49A34AC3D0}" type="datetimeFigureOut">
              <a:rPr lang="vi-VN" smtClean="0"/>
              <a:t>20/10/2021</a:t>
            </a:fld>
            <a:endParaRPr lang="vi-VN"/>
          </a:p>
        </p:txBody>
      </p:sp>
      <p:sp>
        <p:nvSpPr>
          <p:cNvPr id="6" name="Chỗ dành sẵn cho Chân trang 5">
            <a:extLst>
              <a:ext uri="{FF2B5EF4-FFF2-40B4-BE49-F238E27FC236}">
                <a16:creationId xmlns:a16="http://schemas.microsoft.com/office/drawing/2014/main" id="{0AAE8FBA-B40D-4BFD-9D57-8BB05A7F199C}"/>
              </a:ext>
            </a:extLst>
          </p:cNvPr>
          <p:cNvSpPr>
            <a:spLocks noGrp="1"/>
          </p:cNvSpPr>
          <p:nvPr>
            <p:ph type="ftr" sz="quarter" idx="11"/>
          </p:nvPr>
        </p:nvSpPr>
        <p:spPr/>
        <p:txBody>
          <a:bodyPr/>
          <a:lstStyle/>
          <a:p>
            <a:endParaRPr lang="vi-VN"/>
          </a:p>
        </p:txBody>
      </p:sp>
      <p:sp>
        <p:nvSpPr>
          <p:cNvPr id="7" name="Chỗ dành sẵn cho Số hiệu Bản chiếu 6">
            <a:extLst>
              <a:ext uri="{FF2B5EF4-FFF2-40B4-BE49-F238E27FC236}">
                <a16:creationId xmlns:a16="http://schemas.microsoft.com/office/drawing/2014/main" id="{E0A125FD-5DA1-4610-BD2A-678B0239030C}"/>
              </a:ext>
            </a:extLst>
          </p:cNvPr>
          <p:cNvSpPr>
            <a:spLocks noGrp="1"/>
          </p:cNvSpPr>
          <p:nvPr>
            <p:ph type="sldNum" sz="quarter" idx="12"/>
          </p:nvPr>
        </p:nvSpPr>
        <p:spPr/>
        <p:txBody>
          <a:bodyPr/>
          <a:lstStyle/>
          <a:p>
            <a:fld id="{B8E69C44-D8F6-479A-B288-E940CEF19074}" type="slidenum">
              <a:rPr lang="vi-VN" smtClean="0"/>
              <a:t>‹#›</a:t>
            </a:fld>
            <a:endParaRPr lang="vi-VN"/>
          </a:p>
        </p:txBody>
      </p:sp>
    </p:spTree>
    <p:extLst>
      <p:ext uri="{BB962C8B-B14F-4D97-AF65-F5344CB8AC3E}">
        <p14:creationId xmlns:p14="http://schemas.microsoft.com/office/powerpoint/2010/main" val="32213169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Ảnh với Chú thích">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EE693708-C4FD-4472-8EC4-D50DE78C0E0C}"/>
              </a:ext>
            </a:extLst>
          </p:cNvPr>
          <p:cNvSpPr>
            <a:spLocks noGrp="1"/>
          </p:cNvSpPr>
          <p:nvPr>
            <p:ph type="title"/>
          </p:nvPr>
        </p:nvSpPr>
        <p:spPr>
          <a:xfrm>
            <a:off x="839788" y="457200"/>
            <a:ext cx="3932237" cy="1600200"/>
          </a:xfrm>
        </p:spPr>
        <p:txBody>
          <a:bodyPr anchor="b"/>
          <a:lstStyle>
            <a:lvl1pPr>
              <a:defRPr sz="3200"/>
            </a:lvl1pPr>
          </a:lstStyle>
          <a:p>
            <a:r>
              <a:rPr lang="vi-VN"/>
              <a:t>Bấm để sửa kiểu tiêu đề Bản cái</a:t>
            </a:r>
          </a:p>
        </p:txBody>
      </p:sp>
      <p:sp>
        <p:nvSpPr>
          <p:cNvPr id="3" name="Chỗ dành sẵn cho Hình ảnh 2">
            <a:extLst>
              <a:ext uri="{FF2B5EF4-FFF2-40B4-BE49-F238E27FC236}">
                <a16:creationId xmlns:a16="http://schemas.microsoft.com/office/drawing/2014/main" id="{6F28EAB2-895B-41D7-8A56-FB5E08A56EB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vi-VN"/>
          </a:p>
        </p:txBody>
      </p:sp>
      <p:sp>
        <p:nvSpPr>
          <p:cNvPr id="4" name="Chỗ dành sẵn cho Văn bản 3">
            <a:extLst>
              <a:ext uri="{FF2B5EF4-FFF2-40B4-BE49-F238E27FC236}">
                <a16:creationId xmlns:a16="http://schemas.microsoft.com/office/drawing/2014/main" id="{E7BC0A4C-CC3F-443E-B598-B607BE2F290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vi-VN"/>
              <a:t>Bấm để chỉnh sửa kiểu văn bản của Bản cái</a:t>
            </a:r>
          </a:p>
        </p:txBody>
      </p:sp>
      <p:sp>
        <p:nvSpPr>
          <p:cNvPr id="5" name="Chỗ dành sẵn cho Ngày tháng 4">
            <a:extLst>
              <a:ext uri="{FF2B5EF4-FFF2-40B4-BE49-F238E27FC236}">
                <a16:creationId xmlns:a16="http://schemas.microsoft.com/office/drawing/2014/main" id="{C255269C-036E-4DB9-B34C-956B68019A86}"/>
              </a:ext>
            </a:extLst>
          </p:cNvPr>
          <p:cNvSpPr>
            <a:spLocks noGrp="1"/>
          </p:cNvSpPr>
          <p:nvPr>
            <p:ph type="dt" sz="half" idx="10"/>
          </p:nvPr>
        </p:nvSpPr>
        <p:spPr/>
        <p:txBody>
          <a:bodyPr/>
          <a:lstStyle/>
          <a:p>
            <a:fld id="{8C0C12CF-8251-4880-AD39-BF49A34AC3D0}" type="datetimeFigureOut">
              <a:rPr lang="vi-VN" smtClean="0"/>
              <a:t>20/10/2021</a:t>
            </a:fld>
            <a:endParaRPr lang="vi-VN"/>
          </a:p>
        </p:txBody>
      </p:sp>
      <p:sp>
        <p:nvSpPr>
          <p:cNvPr id="6" name="Chỗ dành sẵn cho Chân trang 5">
            <a:extLst>
              <a:ext uri="{FF2B5EF4-FFF2-40B4-BE49-F238E27FC236}">
                <a16:creationId xmlns:a16="http://schemas.microsoft.com/office/drawing/2014/main" id="{243403ED-00C2-4BC3-AFA6-EEA29F348BBB}"/>
              </a:ext>
            </a:extLst>
          </p:cNvPr>
          <p:cNvSpPr>
            <a:spLocks noGrp="1"/>
          </p:cNvSpPr>
          <p:nvPr>
            <p:ph type="ftr" sz="quarter" idx="11"/>
          </p:nvPr>
        </p:nvSpPr>
        <p:spPr/>
        <p:txBody>
          <a:bodyPr/>
          <a:lstStyle/>
          <a:p>
            <a:endParaRPr lang="vi-VN"/>
          </a:p>
        </p:txBody>
      </p:sp>
      <p:sp>
        <p:nvSpPr>
          <p:cNvPr id="7" name="Chỗ dành sẵn cho Số hiệu Bản chiếu 6">
            <a:extLst>
              <a:ext uri="{FF2B5EF4-FFF2-40B4-BE49-F238E27FC236}">
                <a16:creationId xmlns:a16="http://schemas.microsoft.com/office/drawing/2014/main" id="{AA866BCC-E1E2-4E97-BB56-E9C221C39167}"/>
              </a:ext>
            </a:extLst>
          </p:cNvPr>
          <p:cNvSpPr>
            <a:spLocks noGrp="1"/>
          </p:cNvSpPr>
          <p:nvPr>
            <p:ph type="sldNum" sz="quarter" idx="12"/>
          </p:nvPr>
        </p:nvSpPr>
        <p:spPr/>
        <p:txBody>
          <a:bodyPr/>
          <a:lstStyle/>
          <a:p>
            <a:fld id="{B8E69C44-D8F6-479A-B288-E940CEF19074}" type="slidenum">
              <a:rPr lang="vi-VN" smtClean="0"/>
              <a:t>‹#›</a:t>
            </a:fld>
            <a:endParaRPr lang="vi-VN"/>
          </a:p>
        </p:txBody>
      </p:sp>
    </p:spTree>
    <p:extLst>
      <p:ext uri="{BB962C8B-B14F-4D97-AF65-F5344CB8AC3E}">
        <p14:creationId xmlns:p14="http://schemas.microsoft.com/office/powerpoint/2010/main" val="32289653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Chỗ dành sẵn cho Tiêu đề 1">
            <a:extLst>
              <a:ext uri="{FF2B5EF4-FFF2-40B4-BE49-F238E27FC236}">
                <a16:creationId xmlns:a16="http://schemas.microsoft.com/office/drawing/2014/main" id="{403B7431-1B31-4519-AF8E-0C82EBD407C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vi-VN"/>
              <a:t>Bấm để sửa kiểu tiêu đề Bản cái</a:t>
            </a:r>
          </a:p>
        </p:txBody>
      </p:sp>
      <p:sp>
        <p:nvSpPr>
          <p:cNvPr id="3" name="Chỗ dành sẵn cho Văn bản 2">
            <a:extLst>
              <a:ext uri="{FF2B5EF4-FFF2-40B4-BE49-F238E27FC236}">
                <a16:creationId xmlns:a16="http://schemas.microsoft.com/office/drawing/2014/main" id="{561466C3-42C6-4E96-BF88-F42B0633BD7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p>
        </p:txBody>
      </p:sp>
      <p:sp>
        <p:nvSpPr>
          <p:cNvPr id="4" name="Chỗ dành sẵn cho Ngày tháng 3">
            <a:extLst>
              <a:ext uri="{FF2B5EF4-FFF2-40B4-BE49-F238E27FC236}">
                <a16:creationId xmlns:a16="http://schemas.microsoft.com/office/drawing/2014/main" id="{7462B940-0C94-4F9D-86B4-2D1F1602AE0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C0C12CF-8251-4880-AD39-BF49A34AC3D0}" type="datetimeFigureOut">
              <a:rPr lang="vi-VN" smtClean="0"/>
              <a:t>20/10/2021</a:t>
            </a:fld>
            <a:endParaRPr lang="vi-VN"/>
          </a:p>
        </p:txBody>
      </p:sp>
      <p:sp>
        <p:nvSpPr>
          <p:cNvPr id="5" name="Chỗ dành sẵn cho Chân trang 4">
            <a:extLst>
              <a:ext uri="{FF2B5EF4-FFF2-40B4-BE49-F238E27FC236}">
                <a16:creationId xmlns:a16="http://schemas.microsoft.com/office/drawing/2014/main" id="{80B9F385-6E61-4A5D-8C87-719CFDD6AD9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vi-VN"/>
          </a:p>
        </p:txBody>
      </p:sp>
      <p:sp>
        <p:nvSpPr>
          <p:cNvPr id="6" name="Chỗ dành sẵn cho Số hiệu Bản chiếu 5">
            <a:extLst>
              <a:ext uri="{FF2B5EF4-FFF2-40B4-BE49-F238E27FC236}">
                <a16:creationId xmlns:a16="http://schemas.microsoft.com/office/drawing/2014/main" id="{D9A7FC19-E868-422F-8457-32F8A1A0CDE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8E69C44-D8F6-479A-B288-E940CEF19074}" type="slidenum">
              <a:rPr lang="vi-VN" smtClean="0"/>
              <a:t>‹#›</a:t>
            </a:fld>
            <a:endParaRPr lang="vi-VN"/>
          </a:p>
        </p:txBody>
      </p:sp>
    </p:spTree>
    <p:extLst>
      <p:ext uri="{BB962C8B-B14F-4D97-AF65-F5344CB8AC3E}">
        <p14:creationId xmlns:p14="http://schemas.microsoft.com/office/powerpoint/2010/main" val="4654739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vi-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fif"/><Relationship Id="rId1" Type="http://schemas.openxmlformats.org/officeDocument/2006/relationships/slideLayout" Target="../slideLayouts/slideLayout1.xml"/><Relationship Id="rId6" Type="http://schemas.openxmlformats.org/officeDocument/2006/relationships/image" Target="../media/image5.jpg"/><Relationship Id="rId5" Type="http://schemas.openxmlformats.org/officeDocument/2006/relationships/image" Target="../media/image4.jfif"/><Relationship Id="rId4" Type="http://schemas.openxmlformats.org/officeDocument/2006/relationships/image" Target="../media/image3.jfif"/></Relationships>
</file>

<file path=ppt/slides/_rels/slide2.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2.jpg"/><Relationship Id="rId7" Type="http://schemas.openxmlformats.org/officeDocument/2006/relationships/image" Target="../media/image6.png"/><Relationship Id="rId12" Type="http://schemas.openxmlformats.org/officeDocument/2006/relationships/image" Target="../media/image10.png"/><Relationship Id="rId2" Type="http://schemas.openxmlformats.org/officeDocument/2006/relationships/image" Target="../media/image1.jfif"/><Relationship Id="rId1" Type="http://schemas.openxmlformats.org/officeDocument/2006/relationships/slideLayout" Target="../slideLayouts/slideLayout1.xml"/><Relationship Id="rId6" Type="http://schemas.openxmlformats.org/officeDocument/2006/relationships/image" Target="../media/image5.jpg"/><Relationship Id="rId11" Type="http://schemas.openxmlformats.org/officeDocument/2006/relationships/image" Target="../media/image9.png"/><Relationship Id="rId5" Type="http://schemas.openxmlformats.org/officeDocument/2006/relationships/image" Target="../media/image4.jfif"/><Relationship Id="rId10" Type="http://schemas.openxmlformats.org/officeDocument/2006/relationships/image" Target="../media/image8.png"/><Relationship Id="rId4" Type="http://schemas.openxmlformats.org/officeDocument/2006/relationships/image" Target="../media/image3.jfif"/><Relationship Id="rId9" Type="http://schemas.openxmlformats.org/officeDocument/2006/relationships/image" Target="../media/image7.png"/></Relationships>
</file>

<file path=ppt/slides/_rels/slide3.xml.rels><?xml version="1.0" encoding="UTF-8" standalone="yes"?>
<Relationships xmlns="http://schemas.openxmlformats.org/package/2006/relationships"><Relationship Id="rId8" Type="http://schemas.microsoft.com/office/2007/relationships/hdphoto" Target="../media/hdphoto1.wdp"/><Relationship Id="rId13" Type="http://schemas.openxmlformats.org/officeDocument/2006/relationships/image" Target="../media/image11.png"/><Relationship Id="rId3" Type="http://schemas.openxmlformats.org/officeDocument/2006/relationships/image" Target="../media/image2.jpg"/><Relationship Id="rId7" Type="http://schemas.openxmlformats.org/officeDocument/2006/relationships/image" Target="../media/image6.png"/><Relationship Id="rId12" Type="http://schemas.openxmlformats.org/officeDocument/2006/relationships/image" Target="../media/image10.png"/><Relationship Id="rId2" Type="http://schemas.openxmlformats.org/officeDocument/2006/relationships/image" Target="../media/image1.jfif"/><Relationship Id="rId1" Type="http://schemas.openxmlformats.org/officeDocument/2006/relationships/slideLayout" Target="../slideLayouts/slideLayout1.xml"/><Relationship Id="rId6" Type="http://schemas.openxmlformats.org/officeDocument/2006/relationships/image" Target="../media/image5.jpg"/><Relationship Id="rId11" Type="http://schemas.openxmlformats.org/officeDocument/2006/relationships/image" Target="../media/image9.png"/><Relationship Id="rId5" Type="http://schemas.openxmlformats.org/officeDocument/2006/relationships/image" Target="../media/image4.jfif"/><Relationship Id="rId15" Type="http://schemas.openxmlformats.org/officeDocument/2006/relationships/image" Target="../media/image12.png"/><Relationship Id="rId10" Type="http://schemas.openxmlformats.org/officeDocument/2006/relationships/image" Target="../media/image8.png"/><Relationship Id="rId4" Type="http://schemas.openxmlformats.org/officeDocument/2006/relationships/image" Target="../media/image3.jfif"/><Relationship Id="rId9" Type="http://schemas.openxmlformats.org/officeDocument/2006/relationships/image" Target="../media/image7.png"/><Relationship Id="rId14" Type="http://schemas.microsoft.com/office/2007/relationships/hdphoto" Target="../media/hdphoto2.wdp"/></Relationships>
</file>

<file path=ppt/slides/_rels/slide4.xml.rels><?xml version="1.0" encoding="UTF-8" standalone="yes"?>
<Relationships xmlns="http://schemas.openxmlformats.org/package/2006/relationships"><Relationship Id="rId8" Type="http://schemas.openxmlformats.org/officeDocument/2006/relationships/image" Target="../media/image8.png"/><Relationship Id="rId13" Type="http://schemas.microsoft.com/office/2007/relationships/hdphoto" Target="../media/hdphoto3.wdp"/><Relationship Id="rId3" Type="http://schemas.openxmlformats.org/officeDocument/2006/relationships/image" Target="../media/image11.png"/><Relationship Id="rId7" Type="http://schemas.microsoft.com/office/2007/relationships/hdphoto" Target="../media/hdphoto1.wdp"/><Relationship Id="rId12" Type="http://schemas.openxmlformats.org/officeDocument/2006/relationships/image" Target="../media/image14.png"/><Relationship Id="rId2" Type="http://schemas.openxmlformats.org/officeDocument/2006/relationships/image" Target="../media/image7.png"/><Relationship Id="rId1" Type="http://schemas.openxmlformats.org/officeDocument/2006/relationships/slideLayout" Target="../slideLayouts/slideLayout1.xml"/><Relationship Id="rId6" Type="http://schemas.openxmlformats.org/officeDocument/2006/relationships/image" Target="../media/image6.png"/><Relationship Id="rId11" Type="http://schemas.openxmlformats.org/officeDocument/2006/relationships/image" Target="../media/image13.png"/><Relationship Id="rId5" Type="http://schemas.openxmlformats.org/officeDocument/2006/relationships/image" Target="../media/image12.png"/><Relationship Id="rId10" Type="http://schemas.openxmlformats.org/officeDocument/2006/relationships/image" Target="../media/image10.png"/><Relationship Id="rId4" Type="http://schemas.microsoft.com/office/2007/relationships/hdphoto" Target="../media/hdphoto2.wdp"/><Relationship Id="rId9" Type="http://schemas.openxmlformats.org/officeDocument/2006/relationships/image" Target="../media/image9.png"/></Relationships>
</file>

<file path=ppt/slides/_rels/slide5.xml.rels><?xml version="1.0" encoding="UTF-8" standalone="yes"?>
<Relationships xmlns="http://schemas.openxmlformats.org/package/2006/relationships"><Relationship Id="rId8" Type="http://schemas.openxmlformats.org/officeDocument/2006/relationships/image" Target="../media/image8.png"/><Relationship Id="rId13" Type="http://schemas.microsoft.com/office/2007/relationships/hdphoto" Target="../media/hdphoto3.wdp"/><Relationship Id="rId3" Type="http://schemas.openxmlformats.org/officeDocument/2006/relationships/image" Target="../media/image11.png"/><Relationship Id="rId7" Type="http://schemas.microsoft.com/office/2007/relationships/hdphoto" Target="../media/hdphoto1.wdp"/><Relationship Id="rId12" Type="http://schemas.openxmlformats.org/officeDocument/2006/relationships/image" Target="../media/image14.png"/><Relationship Id="rId2" Type="http://schemas.openxmlformats.org/officeDocument/2006/relationships/image" Target="../media/image7.png"/><Relationship Id="rId1" Type="http://schemas.openxmlformats.org/officeDocument/2006/relationships/slideLayout" Target="../slideLayouts/slideLayout1.xml"/><Relationship Id="rId6" Type="http://schemas.openxmlformats.org/officeDocument/2006/relationships/image" Target="../media/image6.png"/><Relationship Id="rId11" Type="http://schemas.openxmlformats.org/officeDocument/2006/relationships/image" Target="../media/image13.png"/><Relationship Id="rId5" Type="http://schemas.openxmlformats.org/officeDocument/2006/relationships/image" Target="../media/image12.png"/><Relationship Id="rId10" Type="http://schemas.openxmlformats.org/officeDocument/2006/relationships/image" Target="../media/image10.png"/><Relationship Id="rId4" Type="http://schemas.microsoft.com/office/2007/relationships/hdphoto" Target="../media/hdphoto2.wdp"/><Relationship Id="rId9" Type="http://schemas.openxmlformats.org/officeDocument/2006/relationships/image" Target="../media/image9.png"/></Relationships>
</file>

<file path=ppt/slides/_rels/slide6.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10.png"/><Relationship Id="rId7" Type="http://schemas.openxmlformats.org/officeDocument/2006/relationships/image" Target="../media/image6.png"/><Relationship Id="rId2" Type="http://schemas.openxmlformats.org/officeDocument/2006/relationships/image" Target="../media/image9.png"/><Relationship Id="rId1" Type="http://schemas.openxmlformats.org/officeDocument/2006/relationships/slideLayout" Target="../slideLayouts/slideLayout1.xml"/><Relationship Id="rId6" Type="http://schemas.microsoft.com/office/2007/relationships/hdphoto" Target="../media/hdphoto3.wdp"/><Relationship Id="rId5" Type="http://schemas.openxmlformats.org/officeDocument/2006/relationships/image" Target="../media/image14.png"/><Relationship Id="rId4" Type="http://schemas.openxmlformats.org/officeDocument/2006/relationships/image" Target="../media/image13.png"/><Relationship Id="rId9" Type="http://schemas.openxmlformats.org/officeDocument/2006/relationships/image" Target="../media/image8.png"/></Relationships>
</file>

<file path=ppt/slides/_rels/slide7.xml.rels><?xml version="1.0" encoding="UTF-8" standalone="yes"?>
<Relationships xmlns="http://schemas.openxmlformats.org/package/2006/relationships"><Relationship Id="rId8" Type="http://schemas.openxmlformats.org/officeDocument/2006/relationships/image" Target="../media/image14.png"/><Relationship Id="rId3" Type="http://schemas.microsoft.com/office/2007/relationships/hdphoto" Target="../media/hdphoto1.wdp"/><Relationship Id="rId7" Type="http://schemas.openxmlformats.org/officeDocument/2006/relationships/image" Target="../media/image13.png"/><Relationship Id="rId2" Type="http://schemas.openxmlformats.org/officeDocument/2006/relationships/image" Target="../media/image6.png"/><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 Id="rId9" Type="http://schemas.microsoft.com/office/2007/relationships/hdphoto" Target="../media/hdphoto3.wdp"/></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7" Type="http://schemas.microsoft.com/office/2007/relationships/hdphoto" Target="../media/hdphoto3.wdp"/><Relationship Id="rId2" Type="http://schemas.openxmlformats.org/officeDocument/2006/relationships/image" Target="../media/image8.png"/><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Hộp Văn bản 9">
            <a:extLst>
              <a:ext uri="{FF2B5EF4-FFF2-40B4-BE49-F238E27FC236}">
                <a16:creationId xmlns:a16="http://schemas.microsoft.com/office/drawing/2014/main" id="{4B81DA3D-24FC-4B4A-B502-31F5280CA6CC}"/>
              </a:ext>
            </a:extLst>
          </p:cNvPr>
          <p:cNvSpPr txBox="1"/>
          <p:nvPr/>
        </p:nvSpPr>
        <p:spPr>
          <a:xfrm>
            <a:off x="5317559" y="2576252"/>
            <a:ext cx="1056348" cy="830997"/>
          </a:xfrm>
          <a:prstGeom prst="rect">
            <a:avLst/>
          </a:prstGeom>
          <a:noFill/>
        </p:spPr>
        <p:txBody>
          <a:bodyPr wrap="square" rtlCol="0">
            <a:spAutoFit/>
          </a:bodyPr>
          <a:lstStyle/>
          <a:p>
            <a:r>
              <a:rPr lang="en-US" sz="4800" b="1">
                <a:solidFill>
                  <a:schemeClr val="accent6">
                    <a:lumMod val="50000"/>
                  </a:schemeClr>
                </a:solidFill>
                <a:latin typeface="Lobster" panose="00000500000000000000" pitchFamily="2" charset="0"/>
              </a:rPr>
              <a:t>Tên </a:t>
            </a:r>
            <a:endParaRPr lang="vi-VN" sz="4800" b="1">
              <a:solidFill>
                <a:schemeClr val="accent6">
                  <a:lumMod val="50000"/>
                </a:schemeClr>
              </a:solidFill>
              <a:latin typeface="Lobster" panose="00000500000000000000" pitchFamily="2" charset="0"/>
            </a:endParaRPr>
          </a:p>
        </p:txBody>
      </p:sp>
      <p:sp>
        <p:nvSpPr>
          <p:cNvPr id="11" name="Hộp Văn bản 10">
            <a:extLst>
              <a:ext uri="{FF2B5EF4-FFF2-40B4-BE49-F238E27FC236}">
                <a16:creationId xmlns:a16="http://schemas.microsoft.com/office/drawing/2014/main" id="{A93470F8-32BF-4DA6-AE0C-E39D524016FD}"/>
              </a:ext>
            </a:extLst>
          </p:cNvPr>
          <p:cNvSpPr txBox="1"/>
          <p:nvPr/>
        </p:nvSpPr>
        <p:spPr>
          <a:xfrm>
            <a:off x="6212542" y="2576251"/>
            <a:ext cx="1683877" cy="830997"/>
          </a:xfrm>
          <a:prstGeom prst="rect">
            <a:avLst/>
          </a:prstGeom>
          <a:noFill/>
        </p:spPr>
        <p:txBody>
          <a:bodyPr wrap="square" rtlCol="0">
            <a:spAutoFit/>
          </a:bodyPr>
          <a:lstStyle/>
          <a:p>
            <a:r>
              <a:rPr lang="en-US" sz="4800" b="1">
                <a:solidFill>
                  <a:schemeClr val="accent6">
                    <a:lumMod val="50000"/>
                  </a:schemeClr>
                </a:solidFill>
                <a:latin typeface="Lobster" panose="00000500000000000000" pitchFamily="2" charset="0"/>
              </a:rPr>
              <a:t>Nhóm</a:t>
            </a:r>
            <a:endParaRPr lang="vi-VN" sz="4800" b="1">
              <a:solidFill>
                <a:schemeClr val="accent6">
                  <a:lumMod val="50000"/>
                </a:schemeClr>
              </a:solidFill>
              <a:latin typeface="Lobster" panose="00000500000000000000" pitchFamily="2" charset="0"/>
            </a:endParaRPr>
          </a:p>
        </p:txBody>
      </p:sp>
      <p:sp>
        <p:nvSpPr>
          <p:cNvPr id="12" name="Hộp Văn bản 11">
            <a:extLst>
              <a:ext uri="{FF2B5EF4-FFF2-40B4-BE49-F238E27FC236}">
                <a16:creationId xmlns:a16="http://schemas.microsoft.com/office/drawing/2014/main" id="{B22B9361-83B0-41B0-96EB-89E23F6C049D}"/>
              </a:ext>
            </a:extLst>
          </p:cNvPr>
          <p:cNvSpPr txBox="1"/>
          <p:nvPr/>
        </p:nvSpPr>
        <p:spPr>
          <a:xfrm>
            <a:off x="5386471" y="3266086"/>
            <a:ext cx="2601082" cy="369332"/>
          </a:xfrm>
          <a:prstGeom prst="rect">
            <a:avLst/>
          </a:prstGeom>
          <a:noFill/>
        </p:spPr>
        <p:txBody>
          <a:bodyPr wrap="square" rtlCol="0">
            <a:spAutoFit/>
          </a:bodyPr>
          <a:lstStyle/>
          <a:p>
            <a:r>
              <a:rPr lang="en-US" b="1">
                <a:solidFill>
                  <a:schemeClr val="accent6">
                    <a:lumMod val="50000"/>
                  </a:schemeClr>
                </a:solidFill>
                <a:latin typeface="Arial" panose="020B0604020202020204" pitchFamily="34" charset="0"/>
                <a:cs typeface="Arial" panose="020B0604020202020204" pitchFamily="34" charset="0"/>
              </a:rPr>
              <a:t>Môn học thuyết trình </a:t>
            </a:r>
            <a:endParaRPr lang="vi-VN" b="1">
              <a:solidFill>
                <a:schemeClr val="accent6">
                  <a:lumMod val="50000"/>
                </a:schemeClr>
              </a:solidFill>
              <a:latin typeface="Arial" panose="020B0604020202020204" pitchFamily="34" charset="0"/>
              <a:cs typeface="Arial" panose="020B0604020202020204" pitchFamily="34" charset="0"/>
            </a:endParaRPr>
          </a:p>
        </p:txBody>
      </p:sp>
      <p:sp>
        <p:nvSpPr>
          <p:cNvPr id="13" name="Hộp Văn bản 12">
            <a:extLst>
              <a:ext uri="{FF2B5EF4-FFF2-40B4-BE49-F238E27FC236}">
                <a16:creationId xmlns:a16="http://schemas.microsoft.com/office/drawing/2014/main" id="{B1EE36C9-AFE9-4FD8-BD64-EA0475883155}"/>
              </a:ext>
            </a:extLst>
          </p:cNvPr>
          <p:cNvSpPr txBox="1"/>
          <p:nvPr/>
        </p:nvSpPr>
        <p:spPr>
          <a:xfrm>
            <a:off x="3667517" y="-817753"/>
            <a:ext cx="4856965" cy="584775"/>
          </a:xfrm>
          <a:prstGeom prst="rect">
            <a:avLst/>
          </a:prstGeom>
          <a:noFill/>
        </p:spPr>
        <p:txBody>
          <a:bodyPr wrap="square" rtlCol="0">
            <a:spAutoFit/>
          </a:bodyPr>
          <a:lstStyle/>
          <a:p>
            <a:pPr algn="ctr"/>
            <a:r>
              <a:rPr lang="en-US" sz="3200" b="1">
                <a:solidFill>
                  <a:schemeClr val="accent6">
                    <a:lumMod val="50000"/>
                  </a:schemeClr>
                </a:solidFill>
                <a:latin typeface="Lobster" panose="00000500000000000000" pitchFamily="2" charset="0"/>
              </a:rPr>
              <a:t>Thành viên trong nhóm</a:t>
            </a:r>
            <a:endParaRPr lang="vi-VN" sz="3200" b="1">
              <a:solidFill>
                <a:schemeClr val="accent6">
                  <a:lumMod val="50000"/>
                </a:schemeClr>
              </a:solidFill>
              <a:latin typeface="Lobster" panose="00000500000000000000" pitchFamily="2" charset="0"/>
            </a:endParaRPr>
          </a:p>
        </p:txBody>
      </p:sp>
      <p:grpSp>
        <p:nvGrpSpPr>
          <p:cNvPr id="14" name="Nhóm 13">
            <a:extLst>
              <a:ext uri="{FF2B5EF4-FFF2-40B4-BE49-F238E27FC236}">
                <a16:creationId xmlns:a16="http://schemas.microsoft.com/office/drawing/2014/main" id="{B6E76F53-ADC0-4738-B030-925159AB3C07}"/>
              </a:ext>
            </a:extLst>
          </p:cNvPr>
          <p:cNvGrpSpPr/>
          <p:nvPr/>
        </p:nvGrpSpPr>
        <p:grpSpPr>
          <a:xfrm>
            <a:off x="-10696016" y="2076055"/>
            <a:ext cx="2112094" cy="2676981"/>
            <a:chOff x="1542764" y="2076055"/>
            <a:chExt cx="2112094" cy="2676981"/>
          </a:xfrm>
        </p:grpSpPr>
        <p:sp>
          <p:nvSpPr>
            <p:cNvPr id="15" name="Hình Bầu dục 14">
              <a:extLst>
                <a:ext uri="{FF2B5EF4-FFF2-40B4-BE49-F238E27FC236}">
                  <a16:creationId xmlns:a16="http://schemas.microsoft.com/office/drawing/2014/main" id="{86108E6B-C348-4F92-9C2B-8B2546FC9420}"/>
                </a:ext>
              </a:extLst>
            </p:cNvPr>
            <p:cNvSpPr/>
            <p:nvPr/>
          </p:nvSpPr>
          <p:spPr>
            <a:xfrm>
              <a:off x="1638635" y="2076055"/>
              <a:ext cx="1920353" cy="1969097"/>
            </a:xfrm>
            <a:prstGeom prst="ellipse">
              <a:avLst/>
            </a:prstGeom>
            <a:blipFill dpi="0" rotWithShape="1">
              <a:blip r:embed="rId2">
                <a:extLst>
                  <a:ext uri="{28A0092B-C50C-407E-A947-70E740481C1C}">
                    <a14:useLocalDpi xmlns:a14="http://schemas.microsoft.com/office/drawing/2010/main" val="0"/>
                  </a:ext>
                </a:extLst>
              </a:blip>
              <a:srcRect/>
              <a:stretch>
                <a:fillRect l="-6647" r="-664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6" name="Hộp Văn bản 15">
              <a:extLst>
                <a:ext uri="{FF2B5EF4-FFF2-40B4-BE49-F238E27FC236}">
                  <a16:creationId xmlns:a16="http://schemas.microsoft.com/office/drawing/2014/main" id="{04F5F691-25A5-4C6B-8E21-AFE327831C61}"/>
                </a:ext>
              </a:extLst>
            </p:cNvPr>
            <p:cNvSpPr txBox="1"/>
            <p:nvPr/>
          </p:nvSpPr>
          <p:spPr>
            <a:xfrm>
              <a:off x="1542764" y="4045150"/>
              <a:ext cx="2112094" cy="707886"/>
            </a:xfrm>
            <a:prstGeom prst="rect">
              <a:avLst/>
            </a:prstGeom>
            <a:noFill/>
            <a:ln>
              <a:noFill/>
            </a:ln>
          </p:spPr>
          <p:txBody>
            <a:bodyPr wrap="square" rtlCol="0">
              <a:spAutoFit/>
            </a:bodyPr>
            <a:lstStyle/>
            <a:p>
              <a:pPr algn="ctr"/>
              <a:r>
                <a:rPr lang="en-US" sz="2000" b="1">
                  <a:solidFill>
                    <a:schemeClr val="accent6">
                      <a:lumMod val="50000"/>
                    </a:schemeClr>
                  </a:solidFill>
                  <a:latin typeface="Arial" panose="020B0604020202020204" pitchFamily="34" charset="0"/>
                  <a:cs typeface="Arial" panose="020B0604020202020204" pitchFamily="34" charset="0"/>
                </a:rPr>
                <a:t>Tên </a:t>
              </a:r>
            </a:p>
            <a:p>
              <a:pPr algn="ctr"/>
              <a:r>
                <a:rPr lang="en-US" sz="2000" b="1">
                  <a:solidFill>
                    <a:schemeClr val="accent6">
                      <a:lumMod val="50000"/>
                    </a:schemeClr>
                  </a:solidFill>
                  <a:latin typeface="Arial" panose="020B0604020202020204" pitchFamily="34" charset="0"/>
                  <a:cs typeface="Arial" panose="020B0604020202020204" pitchFamily="34" charset="0"/>
                </a:rPr>
                <a:t>Mã Sinh Viên</a:t>
              </a:r>
              <a:endParaRPr lang="vi-VN" sz="2000" b="1">
                <a:solidFill>
                  <a:schemeClr val="accent6">
                    <a:lumMod val="50000"/>
                  </a:schemeClr>
                </a:solidFill>
                <a:latin typeface="Arial" panose="020B0604020202020204" pitchFamily="34" charset="0"/>
                <a:cs typeface="Arial" panose="020B0604020202020204" pitchFamily="34" charset="0"/>
              </a:endParaRPr>
            </a:p>
          </p:txBody>
        </p:sp>
      </p:grpSp>
      <p:grpSp>
        <p:nvGrpSpPr>
          <p:cNvPr id="17" name="Nhóm 16">
            <a:extLst>
              <a:ext uri="{FF2B5EF4-FFF2-40B4-BE49-F238E27FC236}">
                <a16:creationId xmlns:a16="http://schemas.microsoft.com/office/drawing/2014/main" id="{A23B3561-36FA-4274-A92A-60254F379955}"/>
              </a:ext>
            </a:extLst>
          </p:cNvPr>
          <p:cNvGrpSpPr/>
          <p:nvPr/>
        </p:nvGrpSpPr>
        <p:grpSpPr>
          <a:xfrm>
            <a:off x="-4594023" y="2076055"/>
            <a:ext cx="2112094" cy="2676981"/>
            <a:chOff x="3963235" y="2076055"/>
            <a:chExt cx="2112094" cy="2676981"/>
          </a:xfrm>
        </p:grpSpPr>
        <p:sp>
          <p:nvSpPr>
            <p:cNvPr id="18" name="Hình Bầu dục 17">
              <a:extLst>
                <a:ext uri="{FF2B5EF4-FFF2-40B4-BE49-F238E27FC236}">
                  <a16:creationId xmlns:a16="http://schemas.microsoft.com/office/drawing/2014/main" id="{EBF9CEB4-CC05-4040-93C7-01ED9AC369F6}"/>
                </a:ext>
              </a:extLst>
            </p:cNvPr>
            <p:cNvSpPr/>
            <p:nvPr/>
          </p:nvSpPr>
          <p:spPr>
            <a:xfrm>
              <a:off x="4059106" y="2076055"/>
              <a:ext cx="1920353" cy="1969097"/>
            </a:xfrm>
            <a:prstGeom prst="ellipse">
              <a:avLst/>
            </a:prstGeom>
            <a:blipFill dpi="0" rotWithShape="1">
              <a:blip r:embed="rId3">
                <a:extLst>
                  <a:ext uri="{28A0092B-C50C-407E-A947-70E740481C1C}">
                    <a14:useLocalDpi xmlns:a14="http://schemas.microsoft.com/office/drawing/2010/main" val="0"/>
                  </a:ext>
                </a:extLst>
              </a:blip>
              <a:srcRect/>
              <a:stretch>
                <a:fillRect l="-6547" r="-654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9" name="Hộp Văn bản 18">
              <a:extLst>
                <a:ext uri="{FF2B5EF4-FFF2-40B4-BE49-F238E27FC236}">
                  <a16:creationId xmlns:a16="http://schemas.microsoft.com/office/drawing/2014/main" id="{85BD530B-94FF-49FA-9E84-E1296712FB4B}"/>
                </a:ext>
              </a:extLst>
            </p:cNvPr>
            <p:cNvSpPr txBox="1"/>
            <p:nvPr/>
          </p:nvSpPr>
          <p:spPr>
            <a:xfrm>
              <a:off x="3963235" y="4045150"/>
              <a:ext cx="2112094" cy="707886"/>
            </a:xfrm>
            <a:prstGeom prst="rect">
              <a:avLst/>
            </a:prstGeom>
            <a:noFill/>
          </p:spPr>
          <p:txBody>
            <a:bodyPr wrap="square" rtlCol="0">
              <a:spAutoFit/>
            </a:bodyPr>
            <a:lstStyle/>
            <a:p>
              <a:pPr algn="ctr"/>
              <a:r>
                <a:rPr lang="en-US" sz="2000" b="1">
                  <a:solidFill>
                    <a:schemeClr val="accent6">
                      <a:lumMod val="50000"/>
                    </a:schemeClr>
                  </a:solidFill>
                  <a:latin typeface="Arial" panose="020B0604020202020204" pitchFamily="34" charset="0"/>
                  <a:cs typeface="Arial" panose="020B0604020202020204" pitchFamily="34" charset="0"/>
                </a:rPr>
                <a:t>Tên </a:t>
              </a:r>
            </a:p>
            <a:p>
              <a:pPr algn="ctr"/>
              <a:r>
                <a:rPr lang="en-US" sz="2000" b="1">
                  <a:solidFill>
                    <a:schemeClr val="accent6">
                      <a:lumMod val="50000"/>
                    </a:schemeClr>
                  </a:solidFill>
                  <a:latin typeface="Arial" panose="020B0604020202020204" pitchFamily="34" charset="0"/>
                  <a:cs typeface="Arial" panose="020B0604020202020204" pitchFamily="34" charset="0"/>
                </a:rPr>
                <a:t>Mã Sinh Viên</a:t>
              </a:r>
              <a:endParaRPr lang="vi-VN" sz="2000" b="1">
                <a:solidFill>
                  <a:schemeClr val="accent6">
                    <a:lumMod val="50000"/>
                  </a:schemeClr>
                </a:solidFill>
                <a:latin typeface="Arial" panose="020B0604020202020204" pitchFamily="34" charset="0"/>
                <a:cs typeface="Arial" panose="020B0604020202020204" pitchFamily="34" charset="0"/>
              </a:endParaRPr>
            </a:p>
          </p:txBody>
        </p:sp>
      </p:grpSp>
      <p:grpSp>
        <p:nvGrpSpPr>
          <p:cNvPr id="20" name="Nhóm 19">
            <a:extLst>
              <a:ext uri="{FF2B5EF4-FFF2-40B4-BE49-F238E27FC236}">
                <a16:creationId xmlns:a16="http://schemas.microsoft.com/office/drawing/2014/main" id="{464379A9-0BED-4329-BF4A-F5BA87B2B8F5}"/>
              </a:ext>
            </a:extLst>
          </p:cNvPr>
          <p:cNvGrpSpPr/>
          <p:nvPr/>
        </p:nvGrpSpPr>
        <p:grpSpPr>
          <a:xfrm>
            <a:off x="16597193" y="2076053"/>
            <a:ext cx="2112094" cy="2676983"/>
            <a:chOff x="6383706" y="2076053"/>
            <a:chExt cx="2112094" cy="2676983"/>
          </a:xfrm>
        </p:grpSpPr>
        <p:sp>
          <p:nvSpPr>
            <p:cNvPr id="21" name="Hình Bầu dục 20">
              <a:extLst>
                <a:ext uri="{FF2B5EF4-FFF2-40B4-BE49-F238E27FC236}">
                  <a16:creationId xmlns:a16="http://schemas.microsoft.com/office/drawing/2014/main" id="{CC68C72E-D983-4E09-9B31-D495B867BE7F}"/>
                </a:ext>
              </a:extLst>
            </p:cNvPr>
            <p:cNvSpPr/>
            <p:nvPr/>
          </p:nvSpPr>
          <p:spPr>
            <a:xfrm>
              <a:off x="6479577" y="2076053"/>
              <a:ext cx="1920353" cy="1969097"/>
            </a:xfrm>
            <a:prstGeom prst="ellipse">
              <a:avLst/>
            </a:prstGeom>
            <a:blipFill dpi="0" rotWithShape="1">
              <a:blip r:embed="rId4">
                <a:extLst>
                  <a:ext uri="{28A0092B-C50C-407E-A947-70E740481C1C}">
                    <a14:useLocalDpi xmlns:a14="http://schemas.microsoft.com/office/drawing/2010/main" val="0"/>
                  </a:ext>
                </a:extLst>
              </a:blip>
              <a:srcRect/>
              <a:stretch>
                <a:fillRect t="-1670" b="-167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2" name="Hộp Văn bản 21">
              <a:extLst>
                <a:ext uri="{FF2B5EF4-FFF2-40B4-BE49-F238E27FC236}">
                  <a16:creationId xmlns:a16="http://schemas.microsoft.com/office/drawing/2014/main" id="{514472B7-27DF-44D8-9A79-F5B69DF8A126}"/>
                </a:ext>
              </a:extLst>
            </p:cNvPr>
            <p:cNvSpPr txBox="1"/>
            <p:nvPr/>
          </p:nvSpPr>
          <p:spPr>
            <a:xfrm>
              <a:off x="6383706" y="4045150"/>
              <a:ext cx="2112094" cy="707886"/>
            </a:xfrm>
            <a:prstGeom prst="rect">
              <a:avLst/>
            </a:prstGeom>
            <a:noFill/>
          </p:spPr>
          <p:txBody>
            <a:bodyPr wrap="square" rtlCol="0">
              <a:spAutoFit/>
            </a:bodyPr>
            <a:lstStyle/>
            <a:p>
              <a:pPr algn="ctr"/>
              <a:r>
                <a:rPr lang="en-US" sz="2000" b="1">
                  <a:solidFill>
                    <a:schemeClr val="accent6">
                      <a:lumMod val="50000"/>
                    </a:schemeClr>
                  </a:solidFill>
                  <a:latin typeface="Arial" panose="020B0604020202020204" pitchFamily="34" charset="0"/>
                  <a:cs typeface="Arial" panose="020B0604020202020204" pitchFamily="34" charset="0"/>
                </a:rPr>
                <a:t>Tên </a:t>
              </a:r>
            </a:p>
            <a:p>
              <a:pPr algn="ctr"/>
              <a:r>
                <a:rPr lang="en-US" sz="2000" b="1">
                  <a:solidFill>
                    <a:schemeClr val="accent6">
                      <a:lumMod val="50000"/>
                    </a:schemeClr>
                  </a:solidFill>
                  <a:latin typeface="Arial" panose="020B0604020202020204" pitchFamily="34" charset="0"/>
                  <a:cs typeface="Arial" panose="020B0604020202020204" pitchFamily="34" charset="0"/>
                </a:rPr>
                <a:t>Mã Sinh Viên</a:t>
              </a:r>
              <a:endParaRPr lang="vi-VN" sz="2000" b="1">
                <a:solidFill>
                  <a:schemeClr val="accent6">
                    <a:lumMod val="50000"/>
                  </a:schemeClr>
                </a:solidFill>
                <a:latin typeface="Arial" panose="020B0604020202020204" pitchFamily="34" charset="0"/>
                <a:cs typeface="Arial" panose="020B0604020202020204" pitchFamily="34" charset="0"/>
              </a:endParaRPr>
            </a:p>
          </p:txBody>
        </p:sp>
      </p:grpSp>
      <p:grpSp>
        <p:nvGrpSpPr>
          <p:cNvPr id="23" name="Nhóm 22">
            <a:extLst>
              <a:ext uri="{FF2B5EF4-FFF2-40B4-BE49-F238E27FC236}">
                <a16:creationId xmlns:a16="http://schemas.microsoft.com/office/drawing/2014/main" id="{EE719410-B8D3-427D-BB61-4BA0C2A55CCC}"/>
              </a:ext>
            </a:extLst>
          </p:cNvPr>
          <p:cNvGrpSpPr/>
          <p:nvPr/>
        </p:nvGrpSpPr>
        <p:grpSpPr>
          <a:xfrm>
            <a:off x="23162614" y="2076053"/>
            <a:ext cx="2112094" cy="2676983"/>
            <a:chOff x="8878453" y="2076053"/>
            <a:chExt cx="2112094" cy="2676983"/>
          </a:xfrm>
        </p:grpSpPr>
        <p:sp>
          <p:nvSpPr>
            <p:cNvPr id="24" name="Hình Bầu dục 23">
              <a:extLst>
                <a:ext uri="{FF2B5EF4-FFF2-40B4-BE49-F238E27FC236}">
                  <a16:creationId xmlns:a16="http://schemas.microsoft.com/office/drawing/2014/main" id="{CD85AEF1-8F31-4CB1-A8EE-CF2BAD83956C}"/>
                </a:ext>
              </a:extLst>
            </p:cNvPr>
            <p:cNvSpPr/>
            <p:nvPr/>
          </p:nvSpPr>
          <p:spPr>
            <a:xfrm>
              <a:off x="8900048" y="2076053"/>
              <a:ext cx="1920353" cy="1969097"/>
            </a:xfrm>
            <a:prstGeom prst="ellipse">
              <a:avLst/>
            </a:prstGeom>
            <a:blipFill dpi="0" rotWithShape="1">
              <a:blip r:embed="rId5">
                <a:extLst>
                  <a:ext uri="{28A0092B-C50C-407E-A947-70E740481C1C}">
                    <a14:useLocalDpi xmlns:a14="http://schemas.microsoft.com/office/drawing/2010/main" val="0"/>
                  </a:ext>
                </a:extLst>
              </a:blip>
              <a:srcRect/>
              <a:stretch>
                <a:fillRect l="-1269" r="-1269"/>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blipFill dpi="0" rotWithShape="1">
                  <a:blip r:embed="rId6">
                    <a:extLst>
                      <a:ext uri="{28A0092B-C50C-407E-A947-70E740481C1C}">
                        <a14:useLocalDpi xmlns:a14="http://schemas.microsoft.com/office/drawing/2010/main" val="0"/>
                      </a:ext>
                    </a:extLst>
                  </a:blip>
                  <a:srcRect/>
                  <a:stretch>
                    <a:fillRect/>
                  </a:stretch>
                </a:blipFill>
              </a:endParaRPr>
            </a:p>
          </p:txBody>
        </p:sp>
        <p:sp>
          <p:nvSpPr>
            <p:cNvPr id="25" name="Hộp Văn bản 24">
              <a:extLst>
                <a:ext uri="{FF2B5EF4-FFF2-40B4-BE49-F238E27FC236}">
                  <a16:creationId xmlns:a16="http://schemas.microsoft.com/office/drawing/2014/main" id="{9D393414-ED84-4378-A955-0F666F85A1BE}"/>
                </a:ext>
              </a:extLst>
            </p:cNvPr>
            <p:cNvSpPr txBox="1"/>
            <p:nvPr/>
          </p:nvSpPr>
          <p:spPr>
            <a:xfrm>
              <a:off x="8878453" y="4045150"/>
              <a:ext cx="2112094" cy="707886"/>
            </a:xfrm>
            <a:prstGeom prst="rect">
              <a:avLst/>
            </a:prstGeom>
            <a:noFill/>
          </p:spPr>
          <p:txBody>
            <a:bodyPr wrap="square" rtlCol="0">
              <a:spAutoFit/>
            </a:bodyPr>
            <a:lstStyle/>
            <a:p>
              <a:pPr algn="ctr"/>
              <a:r>
                <a:rPr lang="en-US" sz="2000" b="1">
                  <a:solidFill>
                    <a:schemeClr val="accent6">
                      <a:lumMod val="50000"/>
                    </a:schemeClr>
                  </a:solidFill>
                  <a:latin typeface="Arial" panose="020B0604020202020204" pitchFamily="34" charset="0"/>
                  <a:cs typeface="Arial" panose="020B0604020202020204" pitchFamily="34" charset="0"/>
                </a:rPr>
                <a:t>Tên </a:t>
              </a:r>
            </a:p>
            <a:p>
              <a:pPr algn="ctr"/>
              <a:r>
                <a:rPr lang="en-US" sz="2000" b="1">
                  <a:solidFill>
                    <a:schemeClr val="accent6">
                      <a:lumMod val="50000"/>
                    </a:schemeClr>
                  </a:solidFill>
                  <a:latin typeface="Arial" panose="020B0604020202020204" pitchFamily="34" charset="0"/>
                  <a:cs typeface="Arial" panose="020B0604020202020204" pitchFamily="34" charset="0"/>
                </a:rPr>
                <a:t>Mã Sinh Viên</a:t>
              </a:r>
              <a:endParaRPr lang="vi-VN" sz="2000" b="1">
                <a:solidFill>
                  <a:schemeClr val="accent6">
                    <a:lumMod val="50000"/>
                  </a:schemeClr>
                </a:solidFill>
                <a:latin typeface="Arial" panose="020B0604020202020204" pitchFamily="34" charset="0"/>
                <a:cs typeface="Arial" panose="020B0604020202020204" pitchFamily="34" charset="0"/>
              </a:endParaRPr>
            </a:p>
          </p:txBody>
        </p:sp>
      </p:grpSp>
      <p:sp>
        <p:nvSpPr>
          <p:cNvPr id="30" name="Tam giác Cân 29">
            <a:extLst>
              <a:ext uri="{FF2B5EF4-FFF2-40B4-BE49-F238E27FC236}">
                <a16:creationId xmlns:a16="http://schemas.microsoft.com/office/drawing/2014/main" id="{1A0BB59A-5DF7-43EC-A8F9-72C07C02B608}"/>
              </a:ext>
            </a:extLst>
          </p:cNvPr>
          <p:cNvSpPr/>
          <p:nvPr/>
        </p:nvSpPr>
        <p:spPr>
          <a:xfrm rot="10800000">
            <a:off x="13124446" y="-1508761"/>
            <a:ext cx="1010653" cy="863241"/>
          </a:xfrm>
          <a:prstGeom prst="triangle">
            <a:avLst>
              <a:gd name="adj" fmla="val 0"/>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5" name="Oval 66">
            <a:extLst>
              <a:ext uri="{FF2B5EF4-FFF2-40B4-BE49-F238E27FC236}">
                <a16:creationId xmlns:a16="http://schemas.microsoft.com/office/drawing/2014/main" id="{6207C9C9-CD13-432F-9F92-C9F3493B4FC3}"/>
              </a:ext>
            </a:extLst>
          </p:cNvPr>
          <p:cNvSpPr/>
          <p:nvPr/>
        </p:nvSpPr>
        <p:spPr>
          <a:xfrm>
            <a:off x="-3430343" y="9096388"/>
            <a:ext cx="619634" cy="595128"/>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36" name="Oval 67">
            <a:extLst>
              <a:ext uri="{FF2B5EF4-FFF2-40B4-BE49-F238E27FC236}">
                <a16:creationId xmlns:a16="http://schemas.microsoft.com/office/drawing/2014/main" id="{C04DB5F7-8E41-42A9-879D-4683EBB3050F}"/>
              </a:ext>
            </a:extLst>
          </p:cNvPr>
          <p:cNvSpPr/>
          <p:nvPr/>
        </p:nvSpPr>
        <p:spPr>
          <a:xfrm>
            <a:off x="-1725201" y="6832562"/>
            <a:ext cx="2289029" cy="2250888"/>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37" name="Oval 68">
            <a:extLst>
              <a:ext uri="{FF2B5EF4-FFF2-40B4-BE49-F238E27FC236}">
                <a16:creationId xmlns:a16="http://schemas.microsoft.com/office/drawing/2014/main" id="{83AC5970-F31D-4B09-8957-10EFE684D4F3}"/>
              </a:ext>
            </a:extLst>
          </p:cNvPr>
          <p:cNvSpPr/>
          <p:nvPr/>
        </p:nvSpPr>
        <p:spPr>
          <a:xfrm>
            <a:off x="-2649106" y="9492757"/>
            <a:ext cx="313749" cy="264598"/>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38" name="Oval 69">
            <a:extLst>
              <a:ext uri="{FF2B5EF4-FFF2-40B4-BE49-F238E27FC236}">
                <a16:creationId xmlns:a16="http://schemas.microsoft.com/office/drawing/2014/main" id="{17F7791F-C8D1-44D5-A53E-689640029128}"/>
              </a:ext>
            </a:extLst>
          </p:cNvPr>
          <p:cNvSpPr/>
          <p:nvPr/>
        </p:nvSpPr>
        <p:spPr>
          <a:xfrm>
            <a:off x="-2243345" y="9871569"/>
            <a:ext cx="265813" cy="264597"/>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1364428475"/>
      </p:ext>
    </p:extLst>
  </p:cSld>
  <p:clrMapOvr>
    <a:masterClrMapping/>
  </p:clrMapOvr>
  <mc:AlternateContent xmlns:mc="http://schemas.openxmlformats.org/markup-compatibility/2006" xmlns:p14="http://schemas.microsoft.com/office/powerpoint/2010/main">
    <mc:Choice Requires="p14">
      <p:transition spd="slow" p14:dur="2000" advTm="1000"/>
    </mc:Choice>
    <mc:Fallback xmlns="">
      <p:transition spd="slow" advTm="1000"/>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10" name="Hộp Văn bản 9">
            <a:extLst>
              <a:ext uri="{FF2B5EF4-FFF2-40B4-BE49-F238E27FC236}">
                <a16:creationId xmlns:a16="http://schemas.microsoft.com/office/drawing/2014/main" id="{4B81DA3D-24FC-4B4A-B502-31F5280CA6CC}"/>
              </a:ext>
            </a:extLst>
          </p:cNvPr>
          <p:cNvSpPr txBox="1"/>
          <p:nvPr/>
        </p:nvSpPr>
        <p:spPr>
          <a:xfrm>
            <a:off x="129318" y="1058904"/>
            <a:ext cx="1056348" cy="584775"/>
          </a:xfrm>
          <a:prstGeom prst="rect">
            <a:avLst/>
          </a:prstGeom>
          <a:noFill/>
        </p:spPr>
        <p:txBody>
          <a:bodyPr wrap="square" rtlCol="0">
            <a:spAutoFit/>
          </a:bodyPr>
          <a:lstStyle/>
          <a:p>
            <a:r>
              <a:rPr lang="en-US" sz="3200" b="1">
                <a:solidFill>
                  <a:schemeClr val="accent6">
                    <a:lumMod val="50000"/>
                  </a:schemeClr>
                </a:solidFill>
                <a:latin typeface="Lobster" panose="00000500000000000000" pitchFamily="2" charset="0"/>
              </a:rPr>
              <a:t>Tên </a:t>
            </a:r>
            <a:endParaRPr lang="vi-VN" sz="3200" b="1">
              <a:solidFill>
                <a:schemeClr val="accent6">
                  <a:lumMod val="50000"/>
                </a:schemeClr>
              </a:solidFill>
              <a:latin typeface="Lobster" panose="00000500000000000000" pitchFamily="2" charset="0"/>
            </a:endParaRPr>
          </a:p>
        </p:txBody>
      </p:sp>
      <p:sp>
        <p:nvSpPr>
          <p:cNvPr id="11" name="Hộp Văn bản 10">
            <a:extLst>
              <a:ext uri="{FF2B5EF4-FFF2-40B4-BE49-F238E27FC236}">
                <a16:creationId xmlns:a16="http://schemas.microsoft.com/office/drawing/2014/main" id="{A93470F8-32BF-4DA6-AE0C-E39D524016FD}"/>
              </a:ext>
            </a:extLst>
          </p:cNvPr>
          <p:cNvSpPr txBox="1"/>
          <p:nvPr/>
        </p:nvSpPr>
        <p:spPr>
          <a:xfrm>
            <a:off x="64659" y="1552835"/>
            <a:ext cx="1185666" cy="523220"/>
          </a:xfrm>
          <a:prstGeom prst="rect">
            <a:avLst/>
          </a:prstGeom>
          <a:noFill/>
        </p:spPr>
        <p:txBody>
          <a:bodyPr wrap="square" rtlCol="0">
            <a:spAutoFit/>
          </a:bodyPr>
          <a:lstStyle/>
          <a:p>
            <a:r>
              <a:rPr lang="en-US" sz="2800" b="1">
                <a:solidFill>
                  <a:schemeClr val="accent6">
                    <a:lumMod val="50000"/>
                  </a:schemeClr>
                </a:solidFill>
                <a:latin typeface="Lobster" panose="00000500000000000000" pitchFamily="2" charset="0"/>
              </a:rPr>
              <a:t>Nhóm</a:t>
            </a:r>
            <a:endParaRPr lang="vi-VN" sz="2800" b="1">
              <a:solidFill>
                <a:schemeClr val="accent6">
                  <a:lumMod val="50000"/>
                </a:schemeClr>
              </a:solidFill>
              <a:latin typeface="Lobster" panose="00000500000000000000" pitchFamily="2" charset="0"/>
            </a:endParaRPr>
          </a:p>
        </p:txBody>
      </p:sp>
      <p:sp>
        <p:nvSpPr>
          <p:cNvPr id="13" name="Hộp Văn bản 12">
            <a:extLst>
              <a:ext uri="{FF2B5EF4-FFF2-40B4-BE49-F238E27FC236}">
                <a16:creationId xmlns:a16="http://schemas.microsoft.com/office/drawing/2014/main" id="{9AE5B333-9E3D-4B37-B699-A83622713122}"/>
              </a:ext>
            </a:extLst>
          </p:cNvPr>
          <p:cNvSpPr txBox="1"/>
          <p:nvPr/>
        </p:nvSpPr>
        <p:spPr>
          <a:xfrm>
            <a:off x="3667517" y="1028977"/>
            <a:ext cx="4856965" cy="584775"/>
          </a:xfrm>
          <a:prstGeom prst="rect">
            <a:avLst/>
          </a:prstGeom>
          <a:noFill/>
        </p:spPr>
        <p:txBody>
          <a:bodyPr wrap="square" rtlCol="0">
            <a:spAutoFit/>
          </a:bodyPr>
          <a:lstStyle/>
          <a:p>
            <a:pPr algn="ctr"/>
            <a:r>
              <a:rPr lang="en-US" sz="3200" b="1">
                <a:solidFill>
                  <a:schemeClr val="accent6">
                    <a:lumMod val="50000"/>
                  </a:schemeClr>
                </a:solidFill>
                <a:latin typeface="Lobster" panose="00000500000000000000" pitchFamily="2" charset="0"/>
              </a:rPr>
              <a:t>Thành viên trong nhóm</a:t>
            </a:r>
            <a:endParaRPr lang="vi-VN" sz="3200" b="1">
              <a:solidFill>
                <a:schemeClr val="accent6">
                  <a:lumMod val="50000"/>
                </a:schemeClr>
              </a:solidFill>
              <a:latin typeface="Lobster" panose="00000500000000000000" pitchFamily="2" charset="0"/>
            </a:endParaRPr>
          </a:p>
        </p:txBody>
      </p:sp>
      <p:grpSp>
        <p:nvGrpSpPr>
          <p:cNvPr id="4" name="Nhóm 3">
            <a:extLst>
              <a:ext uri="{FF2B5EF4-FFF2-40B4-BE49-F238E27FC236}">
                <a16:creationId xmlns:a16="http://schemas.microsoft.com/office/drawing/2014/main" id="{C79D49F9-1404-4C1F-8D22-28FBA28B2D89}"/>
              </a:ext>
            </a:extLst>
          </p:cNvPr>
          <p:cNvGrpSpPr/>
          <p:nvPr/>
        </p:nvGrpSpPr>
        <p:grpSpPr>
          <a:xfrm>
            <a:off x="1542764" y="2076055"/>
            <a:ext cx="2112094" cy="2676981"/>
            <a:chOff x="1542764" y="2076055"/>
            <a:chExt cx="2112094" cy="2676981"/>
          </a:xfrm>
        </p:grpSpPr>
        <p:sp>
          <p:nvSpPr>
            <p:cNvPr id="2" name="Hình Bầu dục 1">
              <a:extLst>
                <a:ext uri="{FF2B5EF4-FFF2-40B4-BE49-F238E27FC236}">
                  <a16:creationId xmlns:a16="http://schemas.microsoft.com/office/drawing/2014/main" id="{C4E249C6-7D3D-4797-AE38-F875DFF19CD9}"/>
                </a:ext>
              </a:extLst>
            </p:cNvPr>
            <p:cNvSpPr/>
            <p:nvPr/>
          </p:nvSpPr>
          <p:spPr>
            <a:xfrm>
              <a:off x="1638635" y="2076055"/>
              <a:ext cx="1920353" cy="1969097"/>
            </a:xfrm>
            <a:prstGeom prst="ellipse">
              <a:avLst/>
            </a:prstGeom>
            <a:blipFill dpi="0" rotWithShape="1">
              <a:blip r:embed="rId2">
                <a:extLst>
                  <a:ext uri="{28A0092B-C50C-407E-A947-70E740481C1C}">
                    <a14:useLocalDpi xmlns:a14="http://schemas.microsoft.com/office/drawing/2010/main" val="0"/>
                  </a:ext>
                </a:extLst>
              </a:blip>
              <a:srcRect/>
              <a:stretch>
                <a:fillRect l="-6647" r="-664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 name="Hộp Văn bản 2">
              <a:extLst>
                <a:ext uri="{FF2B5EF4-FFF2-40B4-BE49-F238E27FC236}">
                  <a16:creationId xmlns:a16="http://schemas.microsoft.com/office/drawing/2014/main" id="{D140FD33-AB2E-4081-B0E6-380F378584CF}"/>
                </a:ext>
              </a:extLst>
            </p:cNvPr>
            <p:cNvSpPr txBox="1"/>
            <p:nvPr/>
          </p:nvSpPr>
          <p:spPr>
            <a:xfrm>
              <a:off x="1542764" y="4045150"/>
              <a:ext cx="2112094" cy="707886"/>
            </a:xfrm>
            <a:prstGeom prst="rect">
              <a:avLst/>
            </a:prstGeom>
            <a:noFill/>
            <a:ln>
              <a:noFill/>
            </a:ln>
          </p:spPr>
          <p:txBody>
            <a:bodyPr wrap="square" rtlCol="0">
              <a:spAutoFit/>
            </a:bodyPr>
            <a:lstStyle/>
            <a:p>
              <a:pPr algn="ctr"/>
              <a:r>
                <a:rPr lang="en-US" sz="2000" b="1">
                  <a:solidFill>
                    <a:schemeClr val="accent6">
                      <a:lumMod val="50000"/>
                    </a:schemeClr>
                  </a:solidFill>
                  <a:latin typeface="Arial" panose="020B0604020202020204" pitchFamily="34" charset="0"/>
                  <a:cs typeface="Arial" panose="020B0604020202020204" pitchFamily="34" charset="0"/>
                </a:rPr>
                <a:t>Tên </a:t>
              </a:r>
            </a:p>
            <a:p>
              <a:pPr algn="ctr"/>
              <a:r>
                <a:rPr lang="en-US" sz="2000" b="1">
                  <a:solidFill>
                    <a:schemeClr val="accent6">
                      <a:lumMod val="50000"/>
                    </a:schemeClr>
                  </a:solidFill>
                  <a:latin typeface="Arial" panose="020B0604020202020204" pitchFamily="34" charset="0"/>
                  <a:cs typeface="Arial" panose="020B0604020202020204" pitchFamily="34" charset="0"/>
                </a:rPr>
                <a:t>Mã Sinh Viên</a:t>
              </a:r>
              <a:endParaRPr lang="vi-VN" sz="2000" b="1">
                <a:solidFill>
                  <a:schemeClr val="accent6">
                    <a:lumMod val="50000"/>
                  </a:schemeClr>
                </a:solidFill>
                <a:latin typeface="Arial" panose="020B0604020202020204" pitchFamily="34" charset="0"/>
                <a:cs typeface="Arial" panose="020B0604020202020204" pitchFamily="34" charset="0"/>
              </a:endParaRPr>
            </a:p>
          </p:txBody>
        </p:sp>
      </p:grpSp>
      <p:grpSp>
        <p:nvGrpSpPr>
          <p:cNvPr id="22" name="Nhóm 21">
            <a:extLst>
              <a:ext uri="{FF2B5EF4-FFF2-40B4-BE49-F238E27FC236}">
                <a16:creationId xmlns:a16="http://schemas.microsoft.com/office/drawing/2014/main" id="{267B9215-1EF3-4357-89B6-D0FC7F053C7F}"/>
              </a:ext>
            </a:extLst>
          </p:cNvPr>
          <p:cNvGrpSpPr/>
          <p:nvPr/>
        </p:nvGrpSpPr>
        <p:grpSpPr>
          <a:xfrm>
            <a:off x="3963235" y="2076055"/>
            <a:ext cx="2112094" cy="2676981"/>
            <a:chOff x="3963235" y="2076055"/>
            <a:chExt cx="2112094" cy="2676981"/>
          </a:xfrm>
        </p:grpSpPr>
        <p:sp>
          <p:nvSpPr>
            <p:cNvPr id="8" name="Hình Bầu dục 7">
              <a:extLst>
                <a:ext uri="{FF2B5EF4-FFF2-40B4-BE49-F238E27FC236}">
                  <a16:creationId xmlns:a16="http://schemas.microsoft.com/office/drawing/2014/main" id="{26B38B3B-1780-4203-8103-E225A7A30B03}"/>
                </a:ext>
              </a:extLst>
            </p:cNvPr>
            <p:cNvSpPr/>
            <p:nvPr/>
          </p:nvSpPr>
          <p:spPr>
            <a:xfrm>
              <a:off x="4059106" y="2076055"/>
              <a:ext cx="1920353" cy="1969097"/>
            </a:xfrm>
            <a:prstGeom prst="ellipse">
              <a:avLst/>
            </a:prstGeom>
            <a:blipFill dpi="0" rotWithShape="1">
              <a:blip r:embed="rId3">
                <a:extLst>
                  <a:ext uri="{28A0092B-C50C-407E-A947-70E740481C1C}">
                    <a14:useLocalDpi xmlns:a14="http://schemas.microsoft.com/office/drawing/2010/main" val="0"/>
                  </a:ext>
                </a:extLst>
              </a:blip>
              <a:srcRect/>
              <a:stretch>
                <a:fillRect l="-6547" r="-654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9" name="Hộp Văn bản 18">
              <a:extLst>
                <a:ext uri="{FF2B5EF4-FFF2-40B4-BE49-F238E27FC236}">
                  <a16:creationId xmlns:a16="http://schemas.microsoft.com/office/drawing/2014/main" id="{830B3FD7-7A71-4F8B-BADD-D2DE906BFEFB}"/>
                </a:ext>
              </a:extLst>
            </p:cNvPr>
            <p:cNvSpPr txBox="1"/>
            <p:nvPr/>
          </p:nvSpPr>
          <p:spPr>
            <a:xfrm>
              <a:off x="3963235" y="4045150"/>
              <a:ext cx="2112094" cy="707886"/>
            </a:xfrm>
            <a:prstGeom prst="rect">
              <a:avLst/>
            </a:prstGeom>
            <a:noFill/>
          </p:spPr>
          <p:txBody>
            <a:bodyPr wrap="square" rtlCol="0">
              <a:spAutoFit/>
            </a:bodyPr>
            <a:lstStyle/>
            <a:p>
              <a:pPr algn="ctr"/>
              <a:r>
                <a:rPr lang="en-US" sz="2000" b="1">
                  <a:solidFill>
                    <a:schemeClr val="accent6">
                      <a:lumMod val="50000"/>
                    </a:schemeClr>
                  </a:solidFill>
                  <a:latin typeface="Arial" panose="020B0604020202020204" pitchFamily="34" charset="0"/>
                  <a:cs typeface="Arial" panose="020B0604020202020204" pitchFamily="34" charset="0"/>
                </a:rPr>
                <a:t>Tên </a:t>
              </a:r>
            </a:p>
            <a:p>
              <a:pPr algn="ctr"/>
              <a:r>
                <a:rPr lang="en-US" sz="2000" b="1">
                  <a:solidFill>
                    <a:schemeClr val="accent6">
                      <a:lumMod val="50000"/>
                    </a:schemeClr>
                  </a:solidFill>
                  <a:latin typeface="Arial" panose="020B0604020202020204" pitchFamily="34" charset="0"/>
                  <a:cs typeface="Arial" panose="020B0604020202020204" pitchFamily="34" charset="0"/>
                </a:rPr>
                <a:t>Mã Sinh Viên</a:t>
              </a:r>
              <a:endParaRPr lang="vi-VN" sz="2000" b="1">
                <a:solidFill>
                  <a:schemeClr val="accent6">
                    <a:lumMod val="50000"/>
                  </a:schemeClr>
                </a:solidFill>
                <a:latin typeface="Arial" panose="020B0604020202020204" pitchFamily="34" charset="0"/>
                <a:cs typeface="Arial" panose="020B0604020202020204" pitchFamily="34" charset="0"/>
              </a:endParaRPr>
            </a:p>
          </p:txBody>
        </p:sp>
      </p:grpSp>
      <p:grpSp>
        <p:nvGrpSpPr>
          <p:cNvPr id="23" name="Nhóm 22">
            <a:extLst>
              <a:ext uri="{FF2B5EF4-FFF2-40B4-BE49-F238E27FC236}">
                <a16:creationId xmlns:a16="http://schemas.microsoft.com/office/drawing/2014/main" id="{22A4CAEE-15A7-4AEF-AEB7-9DB3AF901B12}"/>
              </a:ext>
            </a:extLst>
          </p:cNvPr>
          <p:cNvGrpSpPr/>
          <p:nvPr/>
        </p:nvGrpSpPr>
        <p:grpSpPr>
          <a:xfrm>
            <a:off x="6383706" y="2076053"/>
            <a:ext cx="2112094" cy="2676983"/>
            <a:chOff x="6383706" y="2076053"/>
            <a:chExt cx="2112094" cy="2676983"/>
          </a:xfrm>
        </p:grpSpPr>
        <p:sp>
          <p:nvSpPr>
            <p:cNvPr id="9" name="Hình Bầu dục 8">
              <a:extLst>
                <a:ext uri="{FF2B5EF4-FFF2-40B4-BE49-F238E27FC236}">
                  <a16:creationId xmlns:a16="http://schemas.microsoft.com/office/drawing/2014/main" id="{F4F5FCED-0A0C-49B1-9905-1796856E8D5E}"/>
                </a:ext>
              </a:extLst>
            </p:cNvPr>
            <p:cNvSpPr/>
            <p:nvPr/>
          </p:nvSpPr>
          <p:spPr>
            <a:xfrm>
              <a:off x="6479577" y="2076053"/>
              <a:ext cx="1920353" cy="1969097"/>
            </a:xfrm>
            <a:prstGeom prst="ellipse">
              <a:avLst/>
            </a:prstGeom>
            <a:blipFill dpi="0" rotWithShape="1">
              <a:blip r:embed="rId4">
                <a:extLst>
                  <a:ext uri="{28A0092B-C50C-407E-A947-70E740481C1C}">
                    <a14:useLocalDpi xmlns:a14="http://schemas.microsoft.com/office/drawing/2010/main" val="0"/>
                  </a:ext>
                </a:extLst>
              </a:blip>
              <a:srcRect/>
              <a:stretch>
                <a:fillRect t="-1670" b="-167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0" name="Hộp Văn bản 19">
              <a:extLst>
                <a:ext uri="{FF2B5EF4-FFF2-40B4-BE49-F238E27FC236}">
                  <a16:creationId xmlns:a16="http://schemas.microsoft.com/office/drawing/2014/main" id="{ED47E602-02D4-47F0-AE2C-3565A8AA8DED}"/>
                </a:ext>
              </a:extLst>
            </p:cNvPr>
            <p:cNvSpPr txBox="1"/>
            <p:nvPr/>
          </p:nvSpPr>
          <p:spPr>
            <a:xfrm>
              <a:off x="6383706" y="4045150"/>
              <a:ext cx="2112094" cy="707886"/>
            </a:xfrm>
            <a:prstGeom prst="rect">
              <a:avLst/>
            </a:prstGeom>
            <a:noFill/>
          </p:spPr>
          <p:txBody>
            <a:bodyPr wrap="square" rtlCol="0">
              <a:spAutoFit/>
            </a:bodyPr>
            <a:lstStyle/>
            <a:p>
              <a:pPr algn="ctr"/>
              <a:r>
                <a:rPr lang="en-US" sz="2000" b="1">
                  <a:solidFill>
                    <a:schemeClr val="accent6">
                      <a:lumMod val="50000"/>
                    </a:schemeClr>
                  </a:solidFill>
                  <a:latin typeface="Arial" panose="020B0604020202020204" pitchFamily="34" charset="0"/>
                  <a:cs typeface="Arial" panose="020B0604020202020204" pitchFamily="34" charset="0"/>
                </a:rPr>
                <a:t>Tên </a:t>
              </a:r>
            </a:p>
            <a:p>
              <a:pPr algn="ctr"/>
              <a:r>
                <a:rPr lang="en-US" sz="2000" b="1">
                  <a:solidFill>
                    <a:schemeClr val="accent6">
                      <a:lumMod val="50000"/>
                    </a:schemeClr>
                  </a:solidFill>
                  <a:latin typeface="Arial" panose="020B0604020202020204" pitchFamily="34" charset="0"/>
                  <a:cs typeface="Arial" panose="020B0604020202020204" pitchFamily="34" charset="0"/>
                </a:rPr>
                <a:t>Mã Sinh Viên</a:t>
              </a:r>
              <a:endParaRPr lang="vi-VN" sz="2000" b="1">
                <a:solidFill>
                  <a:schemeClr val="accent6">
                    <a:lumMod val="50000"/>
                  </a:schemeClr>
                </a:solidFill>
                <a:latin typeface="Arial" panose="020B0604020202020204" pitchFamily="34" charset="0"/>
                <a:cs typeface="Arial" panose="020B0604020202020204" pitchFamily="34" charset="0"/>
              </a:endParaRPr>
            </a:p>
          </p:txBody>
        </p:sp>
      </p:grpSp>
      <p:grpSp>
        <p:nvGrpSpPr>
          <p:cNvPr id="24" name="Nhóm 23">
            <a:extLst>
              <a:ext uri="{FF2B5EF4-FFF2-40B4-BE49-F238E27FC236}">
                <a16:creationId xmlns:a16="http://schemas.microsoft.com/office/drawing/2014/main" id="{8303EEA6-6277-4FCD-9AA0-41334A07E379}"/>
              </a:ext>
            </a:extLst>
          </p:cNvPr>
          <p:cNvGrpSpPr/>
          <p:nvPr/>
        </p:nvGrpSpPr>
        <p:grpSpPr>
          <a:xfrm>
            <a:off x="8878453" y="2076053"/>
            <a:ext cx="2112094" cy="2676983"/>
            <a:chOff x="8878453" y="2076053"/>
            <a:chExt cx="2112094" cy="2676983"/>
          </a:xfrm>
        </p:grpSpPr>
        <p:sp>
          <p:nvSpPr>
            <p:cNvPr id="12" name="Hình Bầu dục 11">
              <a:extLst>
                <a:ext uri="{FF2B5EF4-FFF2-40B4-BE49-F238E27FC236}">
                  <a16:creationId xmlns:a16="http://schemas.microsoft.com/office/drawing/2014/main" id="{0DADC589-7354-460E-9D37-15CAD6B17A91}"/>
                </a:ext>
              </a:extLst>
            </p:cNvPr>
            <p:cNvSpPr/>
            <p:nvPr/>
          </p:nvSpPr>
          <p:spPr>
            <a:xfrm>
              <a:off x="8900048" y="2076053"/>
              <a:ext cx="1920353" cy="1969097"/>
            </a:xfrm>
            <a:prstGeom prst="ellipse">
              <a:avLst/>
            </a:prstGeom>
            <a:blipFill dpi="0" rotWithShape="1">
              <a:blip r:embed="rId5">
                <a:extLst>
                  <a:ext uri="{28A0092B-C50C-407E-A947-70E740481C1C}">
                    <a14:useLocalDpi xmlns:a14="http://schemas.microsoft.com/office/drawing/2010/main" val="0"/>
                  </a:ext>
                </a:extLst>
              </a:blip>
              <a:srcRect/>
              <a:stretch>
                <a:fillRect l="-1269" r="-1269"/>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blipFill dpi="0" rotWithShape="1">
                  <a:blip r:embed="rId6">
                    <a:extLst>
                      <a:ext uri="{28A0092B-C50C-407E-A947-70E740481C1C}">
                        <a14:useLocalDpi xmlns:a14="http://schemas.microsoft.com/office/drawing/2010/main" val="0"/>
                      </a:ext>
                    </a:extLst>
                  </a:blip>
                  <a:srcRect/>
                  <a:stretch>
                    <a:fillRect/>
                  </a:stretch>
                </a:blipFill>
              </a:endParaRPr>
            </a:p>
          </p:txBody>
        </p:sp>
        <p:sp>
          <p:nvSpPr>
            <p:cNvPr id="21" name="Hộp Văn bản 20">
              <a:extLst>
                <a:ext uri="{FF2B5EF4-FFF2-40B4-BE49-F238E27FC236}">
                  <a16:creationId xmlns:a16="http://schemas.microsoft.com/office/drawing/2014/main" id="{0A99BA26-3AEB-4384-A267-17D604AE95EA}"/>
                </a:ext>
              </a:extLst>
            </p:cNvPr>
            <p:cNvSpPr txBox="1"/>
            <p:nvPr/>
          </p:nvSpPr>
          <p:spPr>
            <a:xfrm>
              <a:off x="8878453" y="4045150"/>
              <a:ext cx="2112094" cy="707886"/>
            </a:xfrm>
            <a:prstGeom prst="rect">
              <a:avLst/>
            </a:prstGeom>
            <a:noFill/>
          </p:spPr>
          <p:txBody>
            <a:bodyPr wrap="square" rtlCol="0">
              <a:spAutoFit/>
            </a:bodyPr>
            <a:lstStyle/>
            <a:p>
              <a:pPr algn="ctr"/>
              <a:r>
                <a:rPr lang="en-US" sz="2000" b="1">
                  <a:solidFill>
                    <a:schemeClr val="accent6">
                      <a:lumMod val="50000"/>
                    </a:schemeClr>
                  </a:solidFill>
                  <a:latin typeface="Arial" panose="020B0604020202020204" pitchFamily="34" charset="0"/>
                  <a:cs typeface="Arial" panose="020B0604020202020204" pitchFamily="34" charset="0"/>
                </a:rPr>
                <a:t>Tên </a:t>
              </a:r>
            </a:p>
            <a:p>
              <a:pPr algn="ctr"/>
              <a:r>
                <a:rPr lang="en-US" sz="2000" b="1">
                  <a:solidFill>
                    <a:schemeClr val="accent6">
                      <a:lumMod val="50000"/>
                    </a:schemeClr>
                  </a:solidFill>
                  <a:latin typeface="Arial" panose="020B0604020202020204" pitchFamily="34" charset="0"/>
                  <a:cs typeface="Arial" panose="020B0604020202020204" pitchFamily="34" charset="0"/>
                </a:rPr>
                <a:t>Mã Sinh Viên</a:t>
              </a:r>
              <a:endParaRPr lang="vi-VN" sz="2000" b="1">
                <a:solidFill>
                  <a:schemeClr val="accent6">
                    <a:lumMod val="50000"/>
                  </a:schemeClr>
                </a:solidFill>
                <a:latin typeface="Arial" panose="020B0604020202020204" pitchFamily="34" charset="0"/>
                <a:cs typeface="Arial" panose="020B0604020202020204" pitchFamily="34" charset="0"/>
              </a:endParaRPr>
            </a:p>
          </p:txBody>
        </p:sp>
      </p:grpSp>
      <p:sp>
        <p:nvSpPr>
          <p:cNvPr id="25" name="Tam giác Cân 24">
            <a:extLst>
              <a:ext uri="{FF2B5EF4-FFF2-40B4-BE49-F238E27FC236}">
                <a16:creationId xmlns:a16="http://schemas.microsoft.com/office/drawing/2014/main" id="{8E7D1A40-B4CB-4183-9EAD-2ACA97DFAA16}"/>
              </a:ext>
            </a:extLst>
          </p:cNvPr>
          <p:cNvSpPr/>
          <p:nvPr/>
        </p:nvSpPr>
        <p:spPr>
          <a:xfrm rot="10800000">
            <a:off x="11181346" y="-1"/>
            <a:ext cx="1010653" cy="863241"/>
          </a:xfrm>
          <a:prstGeom prst="triangle">
            <a:avLst>
              <a:gd name="adj" fmla="val 0"/>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6" name="Oval 47">
            <a:extLst>
              <a:ext uri="{FF2B5EF4-FFF2-40B4-BE49-F238E27FC236}">
                <a16:creationId xmlns:a16="http://schemas.microsoft.com/office/drawing/2014/main" id="{AE52EE30-926D-4953-8603-EBE70CEC5BBD}"/>
              </a:ext>
            </a:extLst>
          </p:cNvPr>
          <p:cNvSpPr/>
          <p:nvPr/>
        </p:nvSpPr>
        <p:spPr>
          <a:xfrm>
            <a:off x="110492" y="5166839"/>
            <a:ext cx="619634" cy="595128"/>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27" name="Oval 6">
            <a:extLst>
              <a:ext uri="{FF2B5EF4-FFF2-40B4-BE49-F238E27FC236}">
                <a16:creationId xmlns:a16="http://schemas.microsoft.com/office/drawing/2014/main" id="{DA294062-63BC-40B4-9143-2F57A64FE565}"/>
              </a:ext>
            </a:extLst>
          </p:cNvPr>
          <p:cNvSpPr/>
          <p:nvPr/>
        </p:nvSpPr>
        <p:spPr>
          <a:xfrm>
            <a:off x="-737066" y="5809288"/>
            <a:ext cx="2289029" cy="2250888"/>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28" name="Oval 48">
            <a:extLst>
              <a:ext uri="{FF2B5EF4-FFF2-40B4-BE49-F238E27FC236}">
                <a16:creationId xmlns:a16="http://schemas.microsoft.com/office/drawing/2014/main" id="{CFBC24E4-E7B7-4F6E-92E8-6CC826E492E4}"/>
              </a:ext>
            </a:extLst>
          </p:cNvPr>
          <p:cNvSpPr/>
          <p:nvPr/>
        </p:nvSpPr>
        <p:spPr>
          <a:xfrm>
            <a:off x="891729" y="5563208"/>
            <a:ext cx="313749" cy="264598"/>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29" name="Oval 52">
            <a:extLst>
              <a:ext uri="{FF2B5EF4-FFF2-40B4-BE49-F238E27FC236}">
                <a16:creationId xmlns:a16="http://schemas.microsoft.com/office/drawing/2014/main" id="{6D40512F-D2E8-47DE-9122-623C75E98088}"/>
              </a:ext>
            </a:extLst>
          </p:cNvPr>
          <p:cNvSpPr/>
          <p:nvPr/>
        </p:nvSpPr>
        <p:spPr>
          <a:xfrm>
            <a:off x="1297490" y="5942020"/>
            <a:ext cx="265813" cy="264597"/>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30" name="Rectangle: Rounded Corners 35">
            <a:extLst>
              <a:ext uri="{FF2B5EF4-FFF2-40B4-BE49-F238E27FC236}">
                <a16:creationId xmlns:a16="http://schemas.microsoft.com/office/drawing/2014/main" id="{A3729196-36E4-46E2-B14B-E45A7AF3D502}"/>
              </a:ext>
            </a:extLst>
          </p:cNvPr>
          <p:cNvSpPr/>
          <p:nvPr/>
        </p:nvSpPr>
        <p:spPr>
          <a:xfrm>
            <a:off x="2083281" y="7474439"/>
            <a:ext cx="3280249" cy="6319781"/>
          </a:xfrm>
          <a:prstGeom prst="roundRect">
            <a:avLst>
              <a:gd name="adj" fmla="val 10283"/>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31" name="Rectangle: Rounded Corners 24">
            <a:extLst>
              <a:ext uri="{FF2B5EF4-FFF2-40B4-BE49-F238E27FC236}">
                <a16:creationId xmlns:a16="http://schemas.microsoft.com/office/drawing/2014/main" id="{B7B3FD91-9AC2-4569-9ACA-98AE2D4EC489}"/>
              </a:ext>
            </a:extLst>
          </p:cNvPr>
          <p:cNvSpPr/>
          <p:nvPr/>
        </p:nvSpPr>
        <p:spPr>
          <a:xfrm>
            <a:off x="2191919" y="6917328"/>
            <a:ext cx="3178628" cy="6420758"/>
          </a:xfrm>
          <a:prstGeom prst="roundRect">
            <a:avLst>
              <a:gd name="adj" fmla="val 12271"/>
            </a:avLst>
          </a:prstGeom>
          <a:solidFill>
            <a:schemeClr val="accent6">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40" name="Rectangle: Rounded Corners 57">
            <a:extLst>
              <a:ext uri="{FF2B5EF4-FFF2-40B4-BE49-F238E27FC236}">
                <a16:creationId xmlns:a16="http://schemas.microsoft.com/office/drawing/2014/main" id="{8BFFC632-3B88-4F7F-9756-E90FD91CA114}"/>
              </a:ext>
            </a:extLst>
          </p:cNvPr>
          <p:cNvSpPr/>
          <p:nvPr/>
        </p:nvSpPr>
        <p:spPr>
          <a:xfrm>
            <a:off x="6433183" y="6972533"/>
            <a:ext cx="5034862" cy="2756620"/>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41" name="TextBox 62">
            <a:extLst>
              <a:ext uri="{FF2B5EF4-FFF2-40B4-BE49-F238E27FC236}">
                <a16:creationId xmlns:a16="http://schemas.microsoft.com/office/drawing/2014/main" id="{3558C177-A4D7-435E-A6B1-043C9A9BFE24}"/>
              </a:ext>
            </a:extLst>
          </p:cNvPr>
          <p:cNvSpPr txBox="1"/>
          <p:nvPr/>
        </p:nvSpPr>
        <p:spPr>
          <a:xfrm>
            <a:off x="6863552" y="10086368"/>
            <a:ext cx="1942589" cy="954107"/>
          </a:xfrm>
          <a:prstGeom prst="rect">
            <a:avLst/>
          </a:prstGeom>
          <a:noFill/>
        </p:spPr>
        <p:txBody>
          <a:bodyPr wrap="square" rtlCol="0">
            <a:spAutoFit/>
          </a:bodyPr>
          <a:lstStyle/>
          <a:p>
            <a:r>
              <a:rPr lang="en-MY" sz="2800" b="1">
                <a:solidFill>
                  <a:schemeClr val="bg1"/>
                </a:solidFill>
                <a:latin typeface="Arial" panose="020B0604020202020204" pitchFamily="34" charset="0"/>
                <a:cs typeface="Arial" panose="020B0604020202020204" pitchFamily="34" charset="0"/>
              </a:rPr>
              <a:t>Đồ ăn Nhanh</a:t>
            </a:r>
            <a:endParaRPr lang="en-MY" sz="2800" b="1" dirty="0">
              <a:solidFill>
                <a:schemeClr val="bg1"/>
              </a:solidFill>
              <a:latin typeface="Arial" panose="020B0604020202020204" pitchFamily="34" charset="0"/>
              <a:cs typeface="Arial" panose="020B0604020202020204" pitchFamily="34" charset="0"/>
            </a:endParaRPr>
          </a:p>
        </p:txBody>
      </p:sp>
      <p:pic>
        <p:nvPicPr>
          <p:cNvPr id="42" name="Picture 2" descr="Modern Arrow Png - Clip Art Library">
            <a:extLst>
              <a:ext uri="{FF2B5EF4-FFF2-40B4-BE49-F238E27FC236}">
                <a16:creationId xmlns:a16="http://schemas.microsoft.com/office/drawing/2014/main" id="{40D4093A-7261-4736-845A-FB31FDEF35C7}"/>
              </a:ext>
            </a:extLst>
          </p:cNvPr>
          <p:cNvPicPr>
            <a:picLocks noChangeAspect="1" noChangeArrowheads="1"/>
          </p:cNvPicPr>
          <p:nvPr/>
        </p:nvPicPr>
        <p:blipFill>
          <a:blip r:embed="rId7">
            <a:biLevel thresh="50000"/>
            <a:extLst>
              <a:ext uri="{BEBA8EAE-BF5A-486C-A8C5-ECC9F3942E4B}">
                <a14:imgProps xmlns:a14="http://schemas.microsoft.com/office/drawing/2010/main">
                  <a14:imgLayer r:embed="rId8">
                    <a14:imgEffect>
                      <a14:backgroundRemoval t="6250" b="93164" l="9751" r="89796">
                        <a14:foregroundMark x1="23129" y1="6250" x2="30385" y2="6836"/>
                        <a14:foregroundMark x1="25170" y1="92773" x2="31293" y2="93164"/>
                      </a14:backgroundRemoval>
                    </a14:imgEffect>
                  </a14:imgLayer>
                </a14:imgProps>
              </a:ext>
              <a:ext uri="{28A0092B-C50C-407E-A947-70E740481C1C}">
                <a14:useLocalDpi xmlns:a14="http://schemas.microsoft.com/office/drawing/2010/main" val="0"/>
              </a:ext>
            </a:extLst>
          </a:blip>
          <a:srcRect/>
          <a:stretch>
            <a:fillRect/>
          </a:stretch>
        </p:blipFill>
        <p:spPr bwMode="auto">
          <a:xfrm>
            <a:off x="6966032" y="11717168"/>
            <a:ext cx="268757" cy="312025"/>
          </a:xfrm>
          <a:prstGeom prst="rect">
            <a:avLst/>
          </a:prstGeom>
          <a:noFill/>
          <a:extLst>
            <a:ext uri="{909E8E84-426E-40DD-AFC4-6F175D3DCCD1}">
              <a14:hiddenFill xmlns:a14="http://schemas.microsoft.com/office/drawing/2010/main">
                <a:solidFill>
                  <a:srgbClr val="FFFFFF"/>
                </a:solidFill>
              </a14:hiddenFill>
            </a:ext>
          </a:extLst>
        </p:spPr>
      </p:pic>
      <p:sp>
        <p:nvSpPr>
          <p:cNvPr id="43" name="TextBox 65">
            <a:extLst>
              <a:ext uri="{FF2B5EF4-FFF2-40B4-BE49-F238E27FC236}">
                <a16:creationId xmlns:a16="http://schemas.microsoft.com/office/drawing/2014/main" id="{8F4831A2-2B59-4050-B5B1-71BBFB684D0F}"/>
              </a:ext>
            </a:extLst>
          </p:cNvPr>
          <p:cNvSpPr txBox="1"/>
          <p:nvPr/>
        </p:nvSpPr>
        <p:spPr>
          <a:xfrm>
            <a:off x="6877499" y="9282494"/>
            <a:ext cx="1050288" cy="307777"/>
          </a:xfrm>
          <a:prstGeom prst="rect">
            <a:avLst/>
          </a:prstGeom>
          <a:noFill/>
        </p:spPr>
        <p:txBody>
          <a:bodyPr wrap="none" rtlCol="0">
            <a:spAutoFit/>
          </a:bodyPr>
          <a:lstStyle/>
          <a:p>
            <a:r>
              <a:rPr lang="en-MY" sz="1400">
                <a:solidFill>
                  <a:schemeClr val="bg1"/>
                </a:solidFill>
                <a:latin typeface="Arial" panose="020B0604020202020204" pitchFamily="34" charset="0"/>
                <a:cs typeface="Arial" panose="020B0604020202020204" pitchFamily="34" charset="0"/>
              </a:rPr>
              <a:t>Nội dung 2</a:t>
            </a:r>
            <a:endParaRPr lang="en-MY" sz="1400" dirty="0">
              <a:solidFill>
                <a:schemeClr val="bg1"/>
              </a:solidFill>
              <a:latin typeface="Arial" panose="020B0604020202020204" pitchFamily="34" charset="0"/>
              <a:cs typeface="Arial" panose="020B0604020202020204" pitchFamily="34" charset="0"/>
            </a:endParaRPr>
          </a:p>
        </p:txBody>
      </p:sp>
      <p:grpSp>
        <p:nvGrpSpPr>
          <p:cNvPr id="44" name="Group 66">
            <a:extLst>
              <a:ext uri="{FF2B5EF4-FFF2-40B4-BE49-F238E27FC236}">
                <a16:creationId xmlns:a16="http://schemas.microsoft.com/office/drawing/2014/main" id="{00DB1C42-F52A-4178-B835-113527F37EAF}"/>
              </a:ext>
            </a:extLst>
          </p:cNvPr>
          <p:cNvGrpSpPr/>
          <p:nvPr/>
        </p:nvGrpSpPr>
        <p:grpSpPr>
          <a:xfrm>
            <a:off x="6403373" y="13074985"/>
            <a:ext cx="2402768" cy="3334658"/>
            <a:chOff x="1240027" y="3302000"/>
            <a:chExt cx="2402768" cy="3334658"/>
          </a:xfrm>
        </p:grpSpPr>
        <p:sp>
          <p:nvSpPr>
            <p:cNvPr id="45" name="Rectangle: Rounded Corners 67">
              <a:extLst>
                <a:ext uri="{FF2B5EF4-FFF2-40B4-BE49-F238E27FC236}">
                  <a16:creationId xmlns:a16="http://schemas.microsoft.com/office/drawing/2014/main" id="{CFC21CE9-4390-4F9B-99EE-9A5624F3E9C4}"/>
                </a:ext>
              </a:extLst>
            </p:cNvPr>
            <p:cNvSpPr/>
            <p:nvPr/>
          </p:nvSpPr>
          <p:spPr>
            <a:xfrm>
              <a:off x="1269837" y="3302000"/>
              <a:ext cx="2372958" cy="3334658"/>
            </a:xfrm>
            <a:prstGeom prst="roundRect">
              <a:avLst/>
            </a:prstGeom>
            <a:solidFill>
              <a:schemeClr val="accent2">
                <a:lumMod val="60000"/>
                <a:lumOff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46" name="TextBox 68">
              <a:extLst>
                <a:ext uri="{FF2B5EF4-FFF2-40B4-BE49-F238E27FC236}">
                  <a16:creationId xmlns:a16="http://schemas.microsoft.com/office/drawing/2014/main" id="{9CBA9EE6-5AB3-4968-A9E6-261A031C4732}"/>
                </a:ext>
              </a:extLst>
            </p:cNvPr>
            <p:cNvSpPr txBox="1"/>
            <p:nvPr/>
          </p:nvSpPr>
          <p:spPr>
            <a:xfrm>
              <a:off x="1240027" y="5535718"/>
              <a:ext cx="2372958" cy="954107"/>
            </a:xfrm>
            <a:prstGeom prst="rect">
              <a:avLst/>
            </a:prstGeom>
            <a:noFill/>
          </p:spPr>
          <p:txBody>
            <a:bodyPr wrap="square" rtlCol="0">
              <a:spAutoFit/>
            </a:bodyPr>
            <a:lstStyle/>
            <a:p>
              <a:pPr algn="ctr"/>
              <a:r>
                <a:rPr lang="en-MY" sz="2800" b="1">
                  <a:solidFill>
                    <a:schemeClr val="tx1">
                      <a:lumMod val="85000"/>
                      <a:lumOff val="15000"/>
                    </a:schemeClr>
                  </a:solidFill>
                  <a:latin typeface="Arial" panose="020B0604020202020204" pitchFamily="34" charset="0"/>
                  <a:cs typeface="Arial" panose="020B0604020202020204" pitchFamily="34" charset="0"/>
                </a:rPr>
                <a:t>Khoai tây chiên</a:t>
              </a:r>
              <a:endParaRPr lang="en-MY" sz="2800" b="1" dirty="0">
                <a:solidFill>
                  <a:schemeClr val="tx1">
                    <a:lumMod val="85000"/>
                    <a:lumOff val="15000"/>
                  </a:schemeClr>
                </a:solidFill>
                <a:latin typeface="Arial" panose="020B0604020202020204" pitchFamily="34" charset="0"/>
                <a:cs typeface="Arial" panose="020B0604020202020204" pitchFamily="34" charset="0"/>
              </a:endParaRPr>
            </a:p>
          </p:txBody>
        </p:sp>
      </p:grpSp>
      <p:grpSp>
        <p:nvGrpSpPr>
          <p:cNvPr id="47" name="Group 69">
            <a:extLst>
              <a:ext uri="{FF2B5EF4-FFF2-40B4-BE49-F238E27FC236}">
                <a16:creationId xmlns:a16="http://schemas.microsoft.com/office/drawing/2014/main" id="{6DAC45C1-D72F-48AE-9359-9B2D296CBD0A}"/>
              </a:ext>
            </a:extLst>
          </p:cNvPr>
          <p:cNvGrpSpPr/>
          <p:nvPr/>
        </p:nvGrpSpPr>
        <p:grpSpPr>
          <a:xfrm>
            <a:off x="9250744" y="14927953"/>
            <a:ext cx="2372958" cy="3334658"/>
            <a:chOff x="3931796" y="3310431"/>
            <a:chExt cx="2372958" cy="3334658"/>
          </a:xfrm>
          <a:solidFill>
            <a:schemeClr val="accent4">
              <a:lumMod val="60000"/>
              <a:lumOff val="40000"/>
            </a:schemeClr>
          </a:solidFill>
        </p:grpSpPr>
        <p:sp>
          <p:nvSpPr>
            <p:cNvPr id="48" name="Rectangle: Rounded Corners 70">
              <a:extLst>
                <a:ext uri="{FF2B5EF4-FFF2-40B4-BE49-F238E27FC236}">
                  <a16:creationId xmlns:a16="http://schemas.microsoft.com/office/drawing/2014/main" id="{402ABB16-8B60-4799-94D3-24BFDAF49791}"/>
                </a:ext>
              </a:extLst>
            </p:cNvPr>
            <p:cNvSpPr/>
            <p:nvPr/>
          </p:nvSpPr>
          <p:spPr>
            <a:xfrm>
              <a:off x="3931796" y="3310431"/>
              <a:ext cx="2372958" cy="3334658"/>
            </a:xfrm>
            <a:prstGeom prst="round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49" name="TextBox 71">
              <a:extLst>
                <a:ext uri="{FF2B5EF4-FFF2-40B4-BE49-F238E27FC236}">
                  <a16:creationId xmlns:a16="http://schemas.microsoft.com/office/drawing/2014/main" id="{63104DCD-B762-4768-97EB-80645BC2B306}"/>
                </a:ext>
              </a:extLst>
            </p:cNvPr>
            <p:cNvSpPr txBox="1"/>
            <p:nvPr/>
          </p:nvSpPr>
          <p:spPr>
            <a:xfrm>
              <a:off x="4069203" y="5736216"/>
              <a:ext cx="2138727" cy="646331"/>
            </a:xfrm>
            <a:prstGeom prst="rect">
              <a:avLst/>
            </a:prstGeom>
            <a:grpFill/>
          </p:spPr>
          <p:txBody>
            <a:bodyPr wrap="none" rtlCol="0">
              <a:spAutoFit/>
            </a:bodyPr>
            <a:lstStyle/>
            <a:p>
              <a:r>
                <a:rPr lang="en-MY" sz="3600" b="1">
                  <a:solidFill>
                    <a:schemeClr val="tx1">
                      <a:lumMod val="85000"/>
                      <a:lumOff val="15000"/>
                    </a:schemeClr>
                  </a:solidFill>
                  <a:latin typeface="Arial" panose="020B0604020202020204" pitchFamily="34" charset="0"/>
                  <a:cs typeface="Arial" panose="020B0604020202020204" pitchFamily="34" charset="0"/>
                </a:rPr>
                <a:t>Giải khát</a:t>
              </a:r>
              <a:endParaRPr lang="en-MY" sz="3600" b="1" dirty="0">
                <a:solidFill>
                  <a:schemeClr val="tx1">
                    <a:lumMod val="85000"/>
                    <a:lumOff val="15000"/>
                  </a:schemeClr>
                </a:solidFill>
                <a:latin typeface="Arial" panose="020B0604020202020204" pitchFamily="34" charset="0"/>
                <a:cs typeface="Arial" panose="020B0604020202020204" pitchFamily="34" charset="0"/>
              </a:endParaRPr>
            </a:p>
          </p:txBody>
        </p:sp>
      </p:grpSp>
      <p:pic>
        <p:nvPicPr>
          <p:cNvPr id="50" name="Hình ảnh 49" descr="Ảnh có chứa đĩa&#10;&#10;Mô tả được tạo tự động">
            <a:extLst>
              <a:ext uri="{FF2B5EF4-FFF2-40B4-BE49-F238E27FC236}">
                <a16:creationId xmlns:a16="http://schemas.microsoft.com/office/drawing/2014/main" id="{F9CB3C13-0E16-472E-9DBB-1E41E215492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0387734">
            <a:off x="2998147" y="9889354"/>
            <a:ext cx="3371016" cy="3371016"/>
          </a:xfrm>
          <a:prstGeom prst="rect">
            <a:avLst/>
          </a:prstGeom>
        </p:spPr>
      </p:pic>
      <p:pic>
        <p:nvPicPr>
          <p:cNvPr id="51" name="Hình ảnh 50" descr="Ảnh có chứa thực phẩm, thực phẩm ăn nhẹ, bánh sandwich, cây&#10;&#10;Mô tả được tạo tự động">
            <a:extLst>
              <a:ext uri="{FF2B5EF4-FFF2-40B4-BE49-F238E27FC236}">
                <a16:creationId xmlns:a16="http://schemas.microsoft.com/office/drawing/2014/main" id="{6182D0F8-1C8E-48D4-8B1A-458ACFE6B3D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rot="20767938">
            <a:off x="8672477" y="9362394"/>
            <a:ext cx="2602272" cy="2016761"/>
          </a:xfrm>
          <a:prstGeom prst="rect">
            <a:avLst/>
          </a:prstGeom>
        </p:spPr>
      </p:pic>
      <p:pic>
        <p:nvPicPr>
          <p:cNvPr id="52" name="Picture 73" descr="Icon&#10;&#10;Description automatically generated">
            <a:extLst>
              <a:ext uri="{FF2B5EF4-FFF2-40B4-BE49-F238E27FC236}">
                <a16:creationId xmlns:a16="http://schemas.microsoft.com/office/drawing/2014/main" id="{77FD75EC-1B15-4B93-9742-4686C67B98DE}"/>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131188" y="20163572"/>
            <a:ext cx="2652654" cy="2652654"/>
          </a:xfrm>
          <a:prstGeom prst="rect">
            <a:avLst/>
          </a:prstGeom>
        </p:spPr>
      </p:pic>
      <p:pic>
        <p:nvPicPr>
          <p:cNvPr id="53" name="Hình ảnh 52" descr="Ảnh có chứa văn bản, tách, màu cam&#10;&#10;Mô tả được tạo tự động">
            <a:extLst>
              <a:ext uri="{FF2B5EF4-FFF2-40B4-BE49-F238E27FC236}">
                <a16:creationId xmlns:a16="http://schemas.microsoft.com/office/drawing/2014/main" id="{BEDA8352-1ADE-4554-B567-FD9FA1F5159D}"/>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rot="788178">
            <a:off x="6657280" y="17084569"/>
            <a:ext cx="1865145" cy="2324168"/>
          </a:xfrm>
          <a:prstGeom prst="rect">
            <a:avLst/>
          </a:prstGeom>
        </p:spPr>
      </p:pic>
      <p:sp>
        <p:nvSpPr>
          <p:cNvPr id="33" name="TextBox 28">
            <a:extLst>
              <a:ext uri="{FF2B5EF4-FFF2-40B4-BE49-F238E27FC236}">
                <a16:creationId xmlns:a16="http://schemas.microsoft.com/office/drawing/2014/main" id="{85EF4B9D-136F-4CFC-A758-38C35AFB9857}"/>
              </a:ext>
            </a:extLst>
          </p:cNvPr>
          <p:cNvSpPr txBox="1"/>
          <p:nvPr/>
        </p:nvSpPr>
        <p:spPr>
          <a:xfrm>
            <a:off x="2323373" y="13400281"/>
            <a:ext cx="2986688" cy="1200329"/>
          </a:xfrm>
          <a:prstGeom prst="rect">
            <a:avLst/>
          </a:prstGeom>
          <a:noFill/>
        </p:spPr>
        <p:txBody>
          <a:bodyPr wrap="square" rtlCol="0">
            <a:spAutoFit/>
          </a:bodyPr>
          <a:lstStyle/>
          <a:p>
            <a:r>
              <a:rPr lang="en-MY" sz="3600" b="1">
                <a:solidFill>
                  <a:schemeClr val="bg1"/>
                </a:solidFill>
                <a:latin typeface="Arial" panose="020B0604020202020204" pitchFamily="34" charset="0"/>
                <a:cs typeface="Arial" panose="020B0604020202020204" pitchFamily="34" charset="0"/>
              </a:rPr>
              <a:t>Món ăn lành mạnh</a:t>
            </a:r>
            <a:endParaRPr lang="en-MY" sz="3600" b="1" dirty="0">
              <a:solidFill>
                <a:schemeClr val="bg1"/>
              </a:solidFill>
              <a:latin typeface="Arial" panose="020B0604020202020204" pitchFamily="34" charset="0"/>
              <a:cs typeface="Arial" panose="020B0604020202020204" pitchFamily="34" charset="0"/>
            </a:endParaRPr>
          </a:p>
        </p:txBody>
      </p:sp>
      <p:sp>
        <p:nvSpPr>
          <p:cNvPr id="32" name="Rectangle: Rounded Corners 25">
            <a:extLst>
              <a:ext uri="{FF2B5EF4-FFF2-40B4-BE49-F238E27FC236}">
                <a16:creationId xmlns:a16="http://schemas.microsoft.com/office/drawing/2014/main" id="{2C2B55EB-7FDA-47BA-904A-73501F24BCE7}"/>
              </a:ext>
            </a:extLst>
          </p:cNvPr>
          <p:cNvSpPr/>
          <p:nvPr/>
        </p:nvSpPr>
        <p:spPr>
          <a:xfrm>
            <a:off x="2402460" y="14920840"/>
            <a:ext cx="1313030" cy="550700"/>
          </a:xfrm>
          <a:prstGeom prst="roundRect">
            <a:avLst>
              <a:gd name="adj" fmla="val 20779"/>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34" name="TextBox 30">
            <a:extLst>
              <a:ext uri="{FF2B5EF4-FFF2-40B4-BE49-F238E27FC236}">
                <a16:creationId xmlns:a16="http://schemas.microsoft.com/office/drawing/2014/main" id="{0E94855C-82B0-41A4-A431-E284FA9E8533}"/>
              </a:ext>
            </a:extLst>
          </p:cNvPr>
          <p:cNvSpPr txBox="1"/>
          <p:nvPr/>
        </p:nvSpPr>
        <p:spPr>
          <a:xfrm>
            <a:off x="2384301" y="8684921"/>
            <a:ext cx="867545" cy="261610"/>
          </a:xfrm>
          <a:prstGeom prst="rect">
            <a:avLst/>
          </a:prstGeom>
          <a:noFill/>
        </p:spPr>
        <p:txBody>
          <a:bodyPr wrap="none" rtlCol="0">
            <a:spAutoFit/>
          </a:bodyPr>
          <a:lstStyle/>
          <a:p>
            <a:r>
              <a:rPr lang="en-MY" sz="1100">
                <a:solidFill>
                  <a:schemeClr val="bg1"/>
                </a:solidFill>
                <a:latin typeface="Arial" panose="020B0604020202020204" pitchFamily="34" charset="0"/>
                <a:cs typeface="Arial" panose="020B0604020202020204" pitchFamily="34" charset="0"/>
              </a:rPr>
              <a:t>Nội dung 1</a:t>
            </a:r>
            <a:endParaRPr lang="en-MY" sz="1100" dirty="0">
              <a:solidFill>
                <a:schemeClr val="bg1"/>
              </a:solidFill>
              <a:latin typeface="Arial" panose="020B0604020202020204" pitchFamily="34" charset="0"/>
              <a:cs typeface="Arial" panose="020B0604020202020204" pitchFamily="34" charset="0"/>
            </a:endParaRPr>
          </a:p>
        </p:txBody>
      </p:sp>
      <p:grpSp>
        <p:nvGrpSpPr>
          <p:cNvPr id="35" name="Group 39">
            <a:extLst>
              <a:ext uri="{FF2B5EF4-FFF2-40B4-BE49-F238E27FC236}">
                <a16:creationId xmlns:a16="http://schemas.microsoft.com/office/drawing/2014/main" id="{C22EDA40-CF14-4DCA-ADF1-882CB092037D}"/>
              </a:ext>
            </a:extLst>
          </p:cNvPr>
          <p:cNvGrpSpPr/>
          <p:nvPr/>
        </p:nvGrpSpPr>
        <p:grpSpPr>
          <a:xfrm>
            <a:off x="3226270" y="8783835"/>
            <a:ext cx="146829" cy="76200"/>
            <a:chOff x="6029325" y="900113"/>
            <a:chExt cx="146829" cy="76200"/>
          </a:xfrm>
        </p:grpSpPr>
        <p:cxnSp>
          <p:nvCxnSpPr>
            <p:cNvPr id="36" name="Straight Connector 33">
              <a:extLst>
                <a:ext uri="{FF2B5EF4-FFF2-40B4-BE49-F238E27FC236}">
                  <a16:creationId xmlns:a16="http://schemas.microsoft.com/office/drawing/2014/main" id="{3443DEDC-6DEB-46EC-9184-25F0DA8A8792}"/>
                </a:ext>
              </a:extLst>
            </p:cNvPr>
            <p:cNvCxnSpPr>
              <a:cxnSpLocks/>
            </p:cNvCxnSpPr>
            <p:nvPr/>
          </p:nvCxnSpPr>
          <p:spPr>
            <a:xfrm>
              <a:off x="6029325" y="900113"/>
              <a:ext cx="66675" cy="762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 name="Straight Connector 34">
              <a:extLst>
                <a:ext uri="{FF2B5EF4-FFF2-40B4-BE49-F238E27FC236}">
                  <a16:creationId xmlns:a16="http://schemas.microsoft.com/office/drawing/2014/main" id="{C5D6305D-4FA1-486A-8324-BD229E2598D6}"/>
                </a:ext>
              </a:extLst>
            </p:cNvPr>
            <p:cNvCxnSpPr>
              <a:cxnSpLocks/>
            </p:cNvCxnSpPr>
            <p:nvPr/>
          </p:nvCxnSpPr>
          <p:spPr>
            <a:xfrm flipV="1">
              <a:off x="6096000" y="900113"/>
              <a:ext cx="80154" cy="762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38" name="TextBox 40">
            <a:extLst>
              <a:ext uri="{FF2B5EF4-FFF2-40B4-BE49-F238E27FC236}">
                <a16:creationId xmlns:a16="http://schemas.microsoft.com/office/drawing/2014/main" id="{1AE2832F-BFAA-4E9C-978F-9AFD53AB5537}"/>
              </a:ext>
            </a:extLst>
          </p:cNvPr>
          <p:cNvSpPr txBox="1"/>
          <p:nvPr/>
        </p:nvSpPr>
        <p:spPr>
          <a:xfrm>
            <a:off x="2364328" y="14555805"/>
            <a:ext cx="2789765" cy="276999"/>
          </a:xfrm>
          <a:prstGeom prst="rect">
            <a:avLst/>
          </a:prstGeom>
          <a:noFill/>
        </p:spPr>
        <p:txBody>
          <a:bodyPr wrap="square" rtlCol="0">
            <a:spAutoFit/>
          </a:bodyPr>
          <a:lstStyle/>
          <a:p>
            <a:r>
              <a:rPr lang="en-MY" sz="1200">
                <a:solidFill>
                  <a:schemeClr val="bg1"/>
                </a:solidFill>
              </a:rPr>
              <a:t>Ghu chú nội dung 1</a:t>
            </a:r>
            <a:endParaRPr lang="en-MY" sz="1200" dirty="0">
              <a:solidFill>
                <a:schemeClr val="bg1"/>
              </a:solidFill>
            </a:endParaRPr>
          </a:p>
        </p:txBody>
      </p:sp>
      <p:sp>
        <p:nvSpPr>
          <p:cNvPr id="39" name="TextBox 41">
            <a:extLst>
              <a:ext uri="{FF2B5EF4-FFF2-40B4-BE49-F238E27FC236}">
                <a16:creationId xmlns:a16="http://schemas.microsoft.com/office/drawing/2014/main" id="{CC5EC3B4-6BFE-446C-A84D-6D8298629083}"/>
              </a:ext>
            </a:extLst>
          </p:cNvPr>
          <p:cNvSpPr txBox="1"/>
          <p:nvPr/>
        </p:nvSpPr>
        <p:spPr>
          <a:xfrm>
            <a:off x="2564965" y="15065385"/>
            <a:ext cx="1039067" cy="261610"/>
          </a:xfrm>
          <a:prstGeom prst="rect">
            <a:avLst/>
          </a:prstGeom>
          <a:noFill/>
        </p:spPr>
        <p:txBody>
          <a:bodyPr wrap="none" rtlCol="0">
            <a:spAutoFit/>
          </a:bodyPr>
          <a:lstStyle/>
          <a:p>
            <a:r>
              <a:rPr lang="en-MY" sz="1100" dirty="0">
                <a:solidFill>
                  <a:schemeClr val="bg1"/>
                </a:solidFill>
                <a:latin typeface="Century Gothic" panose="020B0502020202020204" pitchFamily="34" charset="0"/>
              </a:rPr>
              <a:t>Get started. </a:t>
            </a:r>
          </a:p>
        </p:txBody>
      </p:sp>
    </p:spTree>
    <p:extLst>
      <p:ext uri="{BB962C8B-B14F-4D97-AF65-F5344CB8AC3E}">
        <p14:creationId xmlns:p14="http://schemas.microsoft.com/office/powerpoint/2010/main" val="16024156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grpSp>
        <p:nvGrpSpPr>
          <p:cNvPr id="4" name="Nhóm 3">
            <a:extLst>
              <a:ext uri="{FF2B5EF4-FFF2-40B4-BE49-F238E27FC236}">
                <a16:creationId xmlns:a16="http://schemas.microsoft.com/office/drawing/2014/main" id="{C79D49F9-1404-4C1F-8D22-28FBA28B2D89}"/>
              </a:ext>
            </a:extLst>
          </p:cNvPr>
          <p:cNvGrpSpPr/>
          <p:nvPr/>
        </p:nvGrpSpPr>
        <p:grpSpPr>
          <a:xfrm>
            <a:off x="-6449125" y="2090509"/>
            <a:ext cx="2112094" cy="2676981"/>
            <a:chOff x="1542764" y="2076055"/>
            <a:chExt cx="2112094" cy="2676981"/>
          </a:xfrm>
        </p:grpSpPr>
        <p:sp>
          <p:nvSpPr>
            <p:cNvPr id="2" name="Hình Bầu dục 1">
              <a:extLst>
                <a:ext uri="{FF2B5EF4-FFF2-40B4-BE49-F238E27FC236}">
                  <a16:creationId xmlns:a16="http://schemas.microsoft.com/office/drawing/2014/main" id="{C4E249C6-7D3D-4797-AE38-F875DFF19CD9}"/>
                </a:ext>
              </a:extLst>
            </p:cNvPr>
            <p:cNvSpPr/>
            <p:nvPr/>
          </p:nvSpPr>
          <p:spPr>
            <a:xfrm>
              <a:off x="1638635" y="2076055"/>
              <a:ext cx="1920353" cy="1969097"/>
            </a:xfrm>
            <a:prstGeom prst="ellipse">
              <a:avLst/>
            </a:prstGeom>
            <a:blipFill dpi="0" rotWithShape="1">
              <a:blip r:embed="rId2">
                <a:extLst>
                  <a:ext uri="{28A0092B-C50C-407E-A947-70E740481C1C}">
                    <a14:useLocalDpi xmlns:a14="http://schemas.microsoft.com/office/drawing/2010/main" val="0"/>
                  </a:ext>
                </a:extLst>
              </a:blip>
              <a:srcRect/>
              <a:stretch>
                <a:fillRect l="-6647" r="-664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 name="Hộp Văn bản 2">
              <a:extLst>
                <a:ext uri="{FF2B5EF4-FFF2-40B4-BE49-F238E27FC236}">
                  <a16:creationId xmlns:a16="http://schemas.microsoft.com/office/drawing/2014/main" id="{D140FD33-AB2E-4081-B0E6-380F378584CF}"/>
                </a:ext>
              </a:extLst>
            </p:cNvPr>
            <p:cNvSpPr txBox="1"/>
            <p:nvPr/>
          </p:nvSpPr>
          <p:spPr>
            <a:xfrm>
              <a:off x="1542764" y="4045151"/>
              <a:ext cx="2112094" cy="707885"/>
            </a:xfrm>
            <a:prstGeom prst="rect">
              <a:avLst/>
            </a:prstGeom>
            <a:noFill/>
            <a:ln>
              <a:noFill/>
            </a:ln>
          </p:spPr>
          <p:txBody>
            <a:bodyPr wrap="square" rtlCol="0">
              <a:spAutoFit/>
            </a:bodyPr>
            <a:lstStyle/>
            <a:p>
              <a:pPr algn="ctr"/>
              <a:r>
                <a:rPr lang="en-US" sz="2000" b="1">
                  <a:solidFill>
                    <a:schemeClr val="accent6">
                      <a:lumMod val="50000"/>
                    </a:schemeClr>
                  </a:solidFill>
                  <a:latin typeface="Arial" panose="020B0604020202020204" pitchFamily="34" charset="0"/>
                  <a:cs typeface="Arial" panose="020B0604020202020204" pitchFamily="34" charset="0"/>
                </a:rPr>
                <a:t>Tên </a:t>
              </a:r>
            </a:p>
            <a:p>
              <a:pPr algn="ctr"/>
              <a:r>
                <a:rPr lang="en-US" sz="2000" b="1">
                  <a:solidFill>
                    <a:schemeClr val="accent6">
                      <a:lumMod val="50000"/>
                    </a:schemeClr>
                  </a:solidFill>
                  <a:latin typeface="Arial" panose="020B0604020202020204" pitchFamily="34" charset="0"/>
                  <a:cs typeface="Arial" panose="020B0604020202020204" pitchFamily="34" charset="0"/>
                </a:rPr>
                <a:t>Mã Sinh Viên</a:t>
              </a:r>
              <a:endParaRPr lang="vi-VN" sz="2000" b="1">
                <a:solidFill>
                  <a:schemeClr val="accent6">
                    <a:lumMod val="50000"/>
                  </a:schemeClr>
                </a:solidFill>
                <a:latin typeface="Arial" panose="020B0604020202020204" pitchFamily="34" charset="0"/>
                <a:cs typeface="Arial" panose="020B0604020202020204" pitchFamily="34" charset="0"/>
              </a:endParaRPr>
            </a:p>
          </p:txBody>
        </p:sp>
      </p:grpSp>
      <p:grpSp>
        <p:nvGrpSpPr>
          <p:cNvPr id="22" name="Nhóm 21">
            <a:extLst>
              <a:ext uri="{FF2B5EF4-FFF2-40B4-BE49-F238E27FC236}">
                <a16:creationId xmlns:a16="http://schemas.microsoft.com/office/drawing/2014/main" id="{267B9215-1EF3-4357-89B6-D0FC7F053C7F}"/>
              </a:ext>
            </a:extLst>
          </p:cNvPr>
          <p:cNvGrpSpPr/>
          <p:nvPr/>
        </p:nvGrpSpPr>
        <p:grpSpPr>
          <a:xfrm>
            <a:off x="-4028654" y="2090509"/>
            <a:ext cx="2112094" cy="2676981"/>
            <a:chOff x="3963235" y="2076055"/>
            <a:chExt cx="2112094" cy="2676981"/>
          </a:xfrm>
        </p:grpSpPr>
        <p:sp>
          <p:nvSpPr>
            <p:cNvPr id="8" name="Hình Bầu dục 7">
              <a:extLst>
                <a:ext uri="{FF2B5EF4-FFF2-40B4-BE49-F238E27FC236}">
                  <a16:creationId xmlns:a16="http://schemas.microsoft.com/office/drawing/2014/main" id="{26B38B3B-1780-4203-8103-E225A7A30B03}"/>
                </a:ext>
              </a:extLst>
            </p:cNvPr>
            <p:cNvSpPr/>
            <p:nvPr/>
          </p:nvSpPr>
          <p:spPr>
            <a:xfrm>
              <a:off x="4059106" y="2076055"/>
              <a:ext cx="1920353" cy="1969097"/>
            </a:xfrm>
            <a:prstGeom prst="ellipse">
              <a:avLst/>
            </a:prstGeom>
            <a:blipFill dpi="0" rotWithShape="1">
              <a:blip r:embed="rId3">
                <a:extLst>
                  <a:ext uri="{28A0092B-C50C-407E-A947-70E740481C1C}">
                    <a14:useLocalDpi xmlns:a14="http://schemas.microsoft.com/office/drawing/2010/main" val="0"/>
                  </a:ext>
                </a:extLst>
              </a:blip>
              <a:srcRect/>
              <a:stretch>
                <a:fillRect l="-6547" r="-654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9" name="Hộp Văn bản 18">
              <a:extLst>
                <a:ext uri="{FF2B5EF4-FFF2-40B4-BE49-F238E27FC236}">
                  <a16:creationId xmlns:a16="http://schemas.microsoft.com/office/drawing/2014/main" id="{830B3FD7-7A71-4F8B-BADD-D2DE906BFEFB}"/>
                </a:ext>
              </a:extLst>
            </p:cNvPr>
            <p:cNvSpPr txBox="1"/>
            <p:nvPr/>
          </p:nvSpPr>
          <p:spPr>
            <a:xfrm>
              <a:off x="3963235" y="4045150"/>
              <a:ext cx="2112094" cy="707886"/>
            </a:xfrm>
            <a:prstGeom prst="rect">
              <a:avLst/>
            </a:prstGeom>
            <a:noFill/>
          </p:spPr>
          <p:txBody>
            <a:bodyPr wrap="square" rtlCol="0">
              <a:spAutoFit/>
            </a:bodyPr>
            <a:lstStyle/>
            <a:p>
              <a:pPr algn="ctr"/>
              <a:r>
                <a:rPr lang="en-US" sz="2000" b="1">
                  <a:solidFill>
                    <a:schemeClr val="accent6">
                      <a:lumMod val="50000"/>
                    </a:schemeClr>
                  </a:solidFill>
                  <a:latin typeface="Arial" panose="020B0604020202020204" pitchFamily="34" charset="0"/>
                  <a:cs typeface="Arial" panose="020B0604020202020204" pitchFamily="34" charset="0"/>
                </a:rPr>
                <a:t>Tên </a:t>
              </a:r>
            </a:p>
            <a:p>
              <a:pPr algn="ctr"/>
              <a:r>
                <a:rPr lang="en-US" sz="2000" b="1">
                  <a:solidFill>
                    <a:schemeClr val="accent6">
                      <a:lumMod val="50000"/>
                    </a:schemeClr>
                  </a:solidFill>
                  <a:latin typeface="Arial" panose="020B0604020202020204" pitchFamily="34" charset="0"/>
                  <a:cs typeface="Arial" panose="020B0604020202020204" pitchFamily="34" charset="0"/>
                </a:rPr>
                <a:t>Mã Sinh Viên</a:t>
              </a:r>
              <a:endParaRPr lang="vi-VN" sz="2000" b="1">
                <a:solidFill>
                  <a:schemeClr val="accent6">
                    <a:lumMod val="50000"/>
                  </a:schemeClr>
                </a:solidFill>
                <a:latin typeface="Arial" panose="020B0604020202020204" pitchFamily="34" charset="0"/>
                <a:cs typeface="Arial" panose="020B0604020202020204" pitchFamily="34" charset="0"/>
              </a:endParaRPr>
            </a:p>
          </p:txBody>
        </p:sp>
      </p:grpSp>
      <p:grpSp>
        <p:nvGrpSpPr>
          <p:cNvPr id="23" name="Nhóm 22">
            <a:extLst>
              <a:ext uri="{FF2B5EF4-FFF2-40B4-BE49-F238E27FC236}">
                <a16:creationId xmlns:a16="http://schemas.microsoft.com/office/drawing/2014/main" id="{22A4CAEE-15A7-4AEF-AEB7-9DB3AF901B12}"/>
              </a:ext>
            </a:extLst>
          </p:cNvPr>
          <p:cNvGrpSpPr/>
          <p:nvPr/>
        </p:nvGrpSpPr>
        <p:grpSpPr>
          <a:xfrm>
            <a:off x="15820314" y="2076053"/>
            <a:ext cx="2112094" cy="2676983"/>
            <a:chOff x="6383706" y="2076053"/>
            <a:chExt cx="2112094" cy="2676983"/>
          </a:xfrm>
        </p:grpSpPr>
        <p:sp>
          <p:nvSpPr>
            <p:cNvPr id="9" name="Hình Bầu dục 8">
              <a:extLst>
                <a:ext uri="{FF2B5EF4-FFF2-40B4-BE49-F238E27FC236}">
                  <a16:creationId xmlns:a16="http://schemas.microsoft.com/office/drawing/2014/main" id="{F4F5FCED-0A0C-49B1-9905-1796856E8D5E}"/>
                </a:ext>
              </a:extLst>
            </p:cNvPr>
            <p:cNvSpPr/>
            <p:nvPr/>
          </p:nvSpPr>
          <p:spPr>
            <a:xfrm>
              <a:off x="6479577" y="2076053"/>
              <a:ext cx="1920353" cy="1969097"/>
            </a:xfrm>
            <a:prstGeom prst="ellipse">
              <a:avLst/>
            </a:prstGeom>
            <a:blipFill dpi="0" rotWithShape="1">
              <a:blip r:embed="rId4">
                <a:extLst>
                  <a:ext uri="{28A0092B-C50C-407E-A947-70E740481C1C}">
                    <a14:useLocalDpi xmlns:a14="http://schemas.microsoft.com/office/drawing/2010/main" val="0"/>
                  </a:ext>
                </a:extLst>
              </a:blip>
              <a:srcRect/>
              <a:stretch>
                <a:fillRect t="-1670" b="-167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0" name="Hộp Văn bản 19">
              <a:extLst>
                <a:ext uri="{FF2B5EF4-FFF2-40B4-BE49-F238E27FC236}">
                  <a16:creationId xmlns:a16="http://schemas.microsoft.com/office/drawing/2014/main" id="{ED47E602-02D4-47F0-AE2C-3565A8AA8DED}"/>
                </a:ext>
              </a:extLst>
            </p:cNvPr>
            <p:cNvSpPr txBox="1"/>
            <p:nvPr/>
          </p:nvSpPr>
          <p:spPr>
            <a:xfrm>
              <a:off x="6383706" y="4045150"/>
              <a:ext cx="2112094" cy="707886"/>
            </a:xfrm>
            <a:prstGeom prst="rect">
              <a:avLst/>
            </a:prstGeom>
            <a:noFill/>
          </p:spPr>
          <p:txBody>
            <a:bodyPr wrap="square" rtlCol="0">
              <a:spAutoFit/>
            </a:bodyPr>
            <a:lstStyle/>
            <a:p>
              <a:pPr algn="ctr"/>
              <a:r>
                <a:rPr lang="en-US" sz="2000" b="1">
                  <a:solidFill>
                    <a:schemeClr val="accent6">
                      <a:lumMod val="50000"/>
                    </a:schemeClr>
                  </a:solidFill>
                  <a:latin typeface="Arial" panose="020B0604020202020204" pitchFamily="34" charset="0"/>
                  <a:cs typeface="Arial" panose="020B0604020202020204" pitchFamily="34" charset="0"/>
                </a:rPr>
                <a:t>Tên </a:t>
              </a:r>
            </a:p>
            <a:p>
              <a:pPr algn="ctr"/>
              <a:r>
                <a:rPr lang="en-US" sz="2000" b="1">
                  <a:solidFill>
                    <a:schemeClr val="accent6">
                      <a:lumMod val="50000"/>
                    </a:schemeClr>
                  </a:solidFill>
                  <a:latin typeface="Arial" panose="020B0604020202020204" pitchFamily="34" charset="0"/>
                  <a:cs typeface="Arial" panose="020B0604020202020204" pitchFamily="34" charset="0"/>
                </a:rPr>
                <a:t>Mã Sinh Viên</a:t>
              </a:r>
              <a:endParaRPr lang="vi-VN" sz="2000" b="1">
                <a:solidFill>
                  <a:schemeClr val="accent6">
                    <a:lumMod val="50000"/>
                  </a:schemeClr>
                </a:solidFill>
                <a:latin typeface="Arial" panose="020B0604020202020204" pitchFamily="34" charset="0"/>
                <a:cs typeface="Arial" panose="020B0604020202020204" pitchFamily="34" charset="0"/>
              </a:endParaRPr>
            </a:p>
          </p:txBody>
        </p:sp>
      </p:grpSp>
      <p:grpSp>
        <p:nvGrpSpPr>
          <p:cNvPr id="24" name="Nhóm 23">
            <a:extLst>
              <a:ext uri="{FF2B5EF4-FFF2-40B4-BE49-F238E27FC236}">
                <a16:creationId xmlns:a16="http://schemas.microsoft.com/office/drawing/2014/main" id="{8303EEA6-6277-4FCD-9AA0-41334A07E379}"/>
              </a:ext>
            </a:extLst>
          </p:cNvPr>
          <p:cNvGrpSpPr/>
          <p:nvPr/>
        </p:nvGrpSpPr>
        <p:grpSpPr>
          <a:xfrm>
            <a:off x="18315061" y="2076053"/>
            <a:ext cx="2112094" cy="2676983"/>
            <a:chOff x="8878453" y="2076053"/>
            <a:chExt cx="2112094" cy="2676983"/>
          </a:xfrm>
        </p:grpSpPr>
        <p:sp>
          <p:nvSpPr>
            <p:cNvPr id="12" name="Hình Bầu dục 11">
              <a:extLst>
                <a:ext uri="{FF2B5EF4-FFF2-40B4-BE49-F238E27FC236}">
                  <a16:creationId xmlns:a16="http://schemas.microsoft.com/office/drawing/2014/main" id="{0DADC589-7354-460E-9D37-15CAD6B17A91}"/>
                </a:ext>
              </a:extLst>
            </p:cNvPr>
            <p:cNvSpPr/>
            <p:nvPr/>
          </p:nvSpPr>
          <p:spPr>
            <a:xfrm>
              <a:off x="8900048" y="2076053"/>
              <a:ext cx="1920353" cy="1969097"/>
            </a:xfrm>
            <a:prstGeom prst="ellipse">
              <a:avLst/>
            </a:prstGeom>
            <a:blipFill dpi="0" rotWithShape="1">
              <a:blip r:embed="rId5">
                <a:extLst>
                  <a:ext uri="{28A0092B-C50C-407E-A947-70E740481C1C}">
                    <a14:useLocalDpi xmlns:a14="http://schemas.microsoft.com/office/drawing/2010/main" val="0"/>
                  </a:ext>
                </a:extLst>
              </a:blip>
              <a:srcRect/>
              <a:stretch>
                <a:fillRect l="-1269" r="-1269"/>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blipFill dpi="0" rotWithShape="1">
                  <a:blip r:embed="rId6">
                    <a:extLst>
                      <a:ext uri="{28A0092B-C50C-407E-A947-70E740481C1C}">
                        <a14:useLocalDpi xmlns:a14="http://schemas.microsoft.com/office/drawing/2010/main" val="0"/>
                      </a:ext>
                    </a:extLst>
                  </a:blip>
                  <a:srcRect/>
                  <a:stretch>
                    <a:fillRect/>
                  </a:stretch>
                </a:blipFill>
              </a:endParaRPr>
            </a:p>
          </p:txBody>
        </p:sp>
        <p:sp>
          <p:nvSpPr>
            <p:cNvPr id="21" name="Hộp Văn bản 20">
              <a:extLst>
                <a:ext uri="{FF2B5EF4-FFF2-40B4-BE49-F238E27FC236}">
                  <a16:creationId xmlns:a16="http://schemas.microsoft.com/office/drawing/2014/main" id="{0A99BA26-3AEB-4384-A267-17D604AE95EA}"/>
                </a:ext>
              </a:extLst>
            </p:cNvPr>
            <p:cNvSpPr txBox="1"/>
            <p:nvPr/>
          </p:nvSpPr>
          <p:spPr>
            <a:xfrm>
              <a:off x="8878453" y="4045150"/>
              <a:ext cx="2112094" cy="707886"/>
            </a:xfrm>
            <a:prstGeom prst="rect">
              <a:avLst/>
            </a:prstGeom>
            <a:noFill/>
          </p:spPr>
          <p:txBody>
            <a:bodyPr wrap="square" rtlCol="0">
              <a:spAutoFit/>
            </a:bodyPr>
            <a:lstStyle/>
            <a:p>
              <a:pPr algn="ctr"/>
              <a:r>
                <a:rPr lang="en-US" sz="2000" b="1">
                  <a:solidFill>
                    <a:schemeClr val="accent6">
                      <a:lumMod val="50000"/>
                    </a:schemeClr>
                  </a:solidFill>
                  <a:latin typeface="Arial" panose="020B0604020202020204" pitchFamily="34" charset="0"/>
                  <a:cs typeface="Arial" panose="020B0604020202020204" pitchFamily="34" charset="0"/>
                </a:rPr>
                <a:t>Tên </a:t>
              </a:r>
            </a:p>
            <a:p>
              <a:pPr algn="ctr"/>
              <a:r>
                <a:rPr lang="en-US" sz="2000" b="1">
                  <a:solidFill>
                    <a:schemeClr val="accent6">
                      <a:lumMod val="50000"/>
                    </a:schemeClr>
                  </a:solidFill>
                  <a:latin typeface="Arial" panose="020B0604020202020204" pitchFamily="34" charset="0"/>
                  <a:cs typeface="Arial" panose="020B0604020202020204" pitchFamily="34" charset="0"/>
                </a:rPr>
                <a:t>Mã Sinh Viên</a:t>
              </a:r>
              <a:endParaRPr lang="vi-VN" sz="2000" b="1">
                <a:solidFill>
                  <a:schemeClr val="accent6">
                    <a:lumMod val="50000"/>
                  </a:schemeClr>
                </a:solidFill>
                <a:latin typeface="Arial" panose="020B0604020202020204" pitchFamily="34" charset="0"/>
                <a:cs typeface="Arial" panose="020B0604020202020204" pitchFamily="34" charset="0"/>
              </a:endParaRPr>
            </a:p>
          </p:txBody>
        </p:sp>
      </p:grpSp>
      <p:sp>
        <p:nvSpPr>
          <p:cNvPr id="25" name="Tam giác Cân 24">
            <a:extLst>
              <a:ext uri="{FF2B5EF4-FFF2-40B4-BE49-F238E27FC236}">
                <a16:creationId xmlns:a16="http://schemas.microsoft.com/office/drawing/2014/main" id="{8E7D1A40-B4CB-4183-9EAD-2ACA97DFAA16}"/>
              </a:ext>
            </a:extLst>
          </p:cNvPr>
          <p:cNvSpPr/>
          <p:nvPr/>
        </p:nvSpPr>
        <p:spPr>
          <a:xfrm rot="10800000">
            <a:off x="11181346" y="-1"/>
            <a:ext cx="1010653" cy="863241"/>
          </a:xfrm>
          <a:prstGeom prst="triangle">
            <a:avLst>
              <a:gd name="adj" fmla="val 0"/>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6" name="Oval 47">
            <a:extLst>
              <a:ext uri="{FF2B5EF4-FFF2-40B4-BE49-F238E27FC236}">
                <a16:creationId xmlns:a16="http://schemas.microsoft.com/office/drawing/2014/main" id="{AE52EE30-926D-4953-8603-EBE70CEC5BBD}"/>
              </a:ext>
            </a:extLst>
          </p:cNvPr>
          <p:cNvSpPr/>
          <p:nvPr/>
        </p:nvSpPr>
        <p:spPr>
          <a:xfrm>
            <a:off x="110492" y="5166839"/>
            <a:ext cx="619634" cy="595128"/>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27" name="Oval 6">
            <a:extLst>
              <a:ext uri="{FF2B5EF4-FFF2-40B4-BE49-F238E27FC236}">
                <a16:creationId xmlns:a16="http://schemas.microsoft.com/office/drawing/2014/main" id="{DA294062-63BC-40B4-9143-2F57A64FE565}"/>
              </a:ext>
            </a:extLst>
          </p:cNvPr>
          <p:cNvSpPr/>
          <p:nvPr/>
        </p:nvSpPr>
        <p:spPr>
          <a:xfrm>
            <a:off x="-737066" y="5809288"/>
            <a:ext cx="2289029" cy="2250888"/>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28" name="Oval 48">
            <a:extLst>
              <a:ext uri="{FF2B5EF4-FFF2-40B4-BE49-F238E27FC236}">
                <a16:creationId xmlns:a16="http://schemas.microsoft.com/office/drawing/2014/main" id="{CFBC24E4-E7B7-4F6E-92E8-6CC826E492E4}"/>
              </a:ext>
            </a:extLst>
          </p:cNvPr>
          <p:cNvSpPr/>
          <p:nvPr/>
        </p:nvSpPr>
        <p:spPr>
          <a:xfrm>
            <a:off x="891729" y="5563208"/>
            <a:ext cx="313749" cy="264598"/>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29" name="Oval 52">
            <a:extLst>
              <a:ext uri="{FF2B5EF4-FFF2-40B4-BE49-F238E27FC236}">
                <a16:creationId xmlns:a16="http://schemas.microsoft.com/office/drawing/2014/main" id="{6D40512F-D2E8-47DE-9122-623C75E98088}"/>
              </a:ext>
            </a:extLst>
          </p:cNvPr>
          <p:cNvSpPr/>
          <p:nvPr/>
        </p:nvSpPr>
        <p:spPr>
          <a:xfrm>
            <a:off x="1297490" y="5942020"/>
            <a:ext cx="265813" cy="264597"/>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30" name="Rectangle: Rounded Corners 35">
            <a:extLst>
              <a:ext uri="{FF2B5EF4-FFF2-40B4-BE49-F238E27FC236}">
                <a16:creationId xmlns:a16="http://schemas.microsoft.com/office/drawing/2014/main" id="{CFD32F36-0437-4BCC-99C9-918621D5C075}"/>
              </a:ext>
            </a:extLst>
          </p:cNvPr>
          <p:cNvSpPr/>
          <p:nvPr/>
        </p:nvSpPr>
        <p:spPr>
          <a:xfrm>
            <a:off x="2083281" y="325308"/>
            <a:ext cx="3280249" cy="6319781"/>
          </a:xfrm>
          <a:prstGeom prst="roundRect">
            <a:avLst>
              <a:gd name="adj" fmla="val 10283"/>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31" name="Rectangle: Rounded Corners 24">
            <a:extLst>
              <a:ext uri="{FF2B5EF4-FFF2-40B4-BE49-F238E27FC236}">
                <a16:creationId xmlns:a16="http://schemas.microsoft.com/office/drawing/2014/main" id="{FD72CAD4-1154-4FA8-87C2-CCD999F0A57D}"/>
              </a:ext>
            </a:extLst>
          </p:cNvPr>
          <p:cNvSpPr/>
          <p:nvPr/>
        </p:nvSpPr>
        <p:spPr>
          <a:xfrm>
            <a:off x="2191919" y="215900"/>
            <a:ext cx="3178628" cy="6420758"/>
          </a:xfrm>
          <a:prstGeom prst="roundRect">
            <a:avLst>
              <a:gd name="adj" fmla="val 12271"/>
            </a:avLst>
          </a:prstGeom>
          <a:solidFill>
            <a:schemeClr val="accent6">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43" name="Rectangle: Rounded Corners 57">
            <a:extLst>
              <a:ext uri="{FF2B5EF4-FFF2-40B4-BE49-F238E27FC236}">
                <a16:creationId xmlns:a16="http://schemas.microsoft.com/office/drawing/2014/main" id="{569FBBF0-1194-4550-B6BE-D7EF33A4FA5D}"/>
              </a:ext>
            </a:extLst>
          </p:cNvPr>
          <p:cNvSpPr/>
          <p:nvPr/>
        </p:nvSpPr>
        <p:spPr>
          <a:xfrm>
            <a:off x="6433183" y="212911"/>
            <a:ext cx="5034862" cy="2756620"/>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44" name="TextBox 62">
            <a:extLst>
              <a:ext uri="{FF2B5EF4-FFF2-40B4-BE49-F238E27FC236}">
                <a16:creationId xmlns:a16="http://schemas.microsoft.com/office/drawing/2014/main" id="{A30062C3-866E-4ACE-829F-07CFADA892BC}"/>
              </a:ext>
            </a:extLst>
          </p:cNvPr>
          <p:cNvSpPr txBox="1"/>
          <p:nvPr/>
        </p:nvSpPr>
        <p:spPr>
          <a:xfrm>
            <a:off x="6863552" y="999180"/>
            <a:ext cx="1942589" cy="954107"/>
          </a:xfrm>
          <a:prstGeom prst="rect">
            <a:avLst/>
          </a:prstGeom>
          <a:noFill/>
        </p:spPr>
        <p:txBody>
          <a:bodyPr wrap="square" rtlCol="0">
            <a:spAutoFit/>
          </a:bodyPr>
          <a:lstStyle/>
          <a:p>
            <a:r>
              <a:rPr lang="en-MY" sz="2800" b="1">
                <a:solidFill>
                  <a:schemeClr val="bg1"/>
                </a:solidFill>
                <a:latin typeface="Arial" panose="020B0604020202020204" pitchFamily="34" charset="0"/>
                <a:cs typeface="Arial" panose="020B0604020202020204" pitchFamily="34" charset="0"/>
              </a:rPr>
              <a:t>Đồ ăn Nhanh</a:t>
            </a:r>
            <a:endParaRPr lang="en-MY" sz="2800" b="1" dirty="0">
              <a:solidFill>
                <a:schemeClr val="bg1"/>
              </a:solidFill>
              <a:latin typeface="Arial" panose="020B0604020202020204" pitchFamily="34" charset="0"/>
              <a:cs typeface="Arial" panose="020B0604020202020204" pitchFamily="34" charset="0"/>
            </a:endParaRPr>
          </a:p>
        </p:txBody>
      </p:sp>
      <p:pic>
        <p:nvPicPr>
          <p:cNvPr id="45" name="Picture 2" descr="Modern Arrow Png - Clip Art Library">
            <a:extLst>
              <a:ext uri="{FF2B5EF4-FFF2-40B4-BE49-F238E27FC236}">
                <a16:creationId xmlns:a16="http://schemas.microsoft.com/office/drawing/2014/main" id="{BB272A19-0FEC-4260-BB1A-E86AD3223101}"/>
              </a:ext>
            </a:extLst>
          </p:cNvPr>
          <p:cNvPicPr>
            <a:picLocks noChangeAspect="1" noChangeArrowheads="1"/>
          </p:cNvPicPr>
          <p:nvPr/>
        </p:nvPicPr>
        <p:blipFill>
          <a:blip r:embed="rId7">
            <a:biLevel thresh="50000"/>
            <a:extLst>
              <a:ext uri="{BEBA8EAE-BF5A-486C-A8C5-ECC9F3942E4B}">
                <a14:imgProps xmlns:a14="http://schemas.microsoft.com/office/drawing/2010/main">
                  <a14:imgLayer r:embed="rId8">
                    <a14:imgEffect>
                      <a14:backgroundRemoval t="6250" b="93164" l="9751" r="89796">
                        <a14:foregroundMark x1="23129" y1="6250" x2="30385" y2="6836"/>
                        <a14:foregroundMark x1="25170" y1="92773" x2="31293" y2="93164"/>
                      </a14:backgroundRemoval>
                    </a14:imgEffect>
                  </a14:imgLayer>
                </a14:imgProps>
              </a:ext>
              <a:ext uri="{28A0092B-C50C-407E-A947-70E740481C1C}">
                <a14:useLocalDpi xmlns:a14="http://schemas.microsoft.com/office/drawing/2010/main" val="0"/>
              </a:ext>
            </a:extLst>
          </a:blip>
          <a:srcRect/>
          <a:stretch>
            <a:fillRect/>
          </a:stretch>
        </p:blipFill>
        <p:spPr bwMode="auto">
          <a:xfrm>
            <a:off x="6966032" y="1985744"/>
            <a:ext cx="268757" cy="312025"/>
          </a:xfrm>
          <a:prstGeom prst="rect">
            <a:avLst/>
          </a:prstGeom>
          <a:noFill/>
          <a:extLst>
            <a:ext uri="{909E8E84-426E-40DD-AFC4-6F175D3DCCD1}">
              <a14:hiddenFill xmlns:a14="http://schemas.microsoft.com/office/drawing/2010/main">
                <a:solidFill>
                  <a:srgbClr val="FFFFFF"/>
                </a:solidFill>
              </a14:hiddenFill>
            </a:ext>
          </a:extLst>
        </p:spPr>
      </p:pic>
      <p:sp>
        <p:nvSpPr>
          <p:cNvPr id="47" name="TextBox 65">
            <a:extLst>
              <a:ext uri="{FF2B5EF4-FFF2-40B4-BE49-F238E27FC236}">
                <a16:creationId xmlns:a16="http://schemas.microsoft.com/office/drawing/2014/main" id="{307CC53C-699A-4E2E-9CB9-44ECC8F3357A}"/>
              </a:ext>
            </a:extLst>
          </p:cNvPr>
          <p:cNvSpPr txBox="1"/>
          <p:nvPr/>
        </p:nvSpPr>
        <p:spPr>
          <a:xfrm>
            <a:off x="6877499" y="756417"/>
            <a:ext cx="1050288" cy="307777"/>
          </a:xfrm>
          <a:prstGeom prst="rect">
            <a:avLst/>
          </a:prstGeom>
          <a:noFill/>
        </p:spPr>
        <p:txBody>
          <a:bodyPr wrap="none" rtlCol="0">
            <a:spAutoFit/>
          </a:bodyPr>
          <a:lstStyle/>
          <a:p>
            <a:r>
              <a:rPr lang="en-MY" sz="1400">
                <a:solidFill>
                  <a:schemeClr val="bg1"/>
                </a:solidFill>
                <a:latin typeface="Arial" panose="020B0604020202020204" pitchFamily="34" charset="0"/>
                <a:cs typeface="Arial" panose="020B0604020202020204" pitchFamily="34" charset="0"/>
              </a:rPr>
              <a:t>Nội dung 2</a:t>
            </a:r>
            <a:endParaRPr lang="en-MY" sz="1400" dirty="0">
              <a:solidFill>
                <a:schemeClr val="bg1"/>
              </a:solidFill>
              <a:latin typeface="Arial" panose="020B0604020202020204" pitchFamily="34" charset="0"/>
              <a:cs typeface="Arial" panose="020B0604020202020204" pitchFamily="34" charset="0"/>
            </a:endParaRPr>
          </a:p>
        </p:txBody>
      </p:sp>
      <p:grpSp>
        <p:nvGrpSpPr>
          <p:cNvPr id="48" name="Group 66">
            <a:extLst>
              <a:ext uri="{FF2B5EF4-FFF2-40B4-BE49-F238E27FC236}">
                <a16:creationId xmlns:a16="http://schemas.microsoft.com/office/drawing/2014/main" id="{CF9B082A-F3B8-407B-BF57-C738E305419E}"/>
              </a:ext>
            </a:extLst>
          </p:cNvPr>
          <p:cNvGrpSpPr/>
          <p:nvPr/>
        </p:nvGrpSpPr>
        <p:grpSpPr>
          <a:xfrm>
            <a:off x="6403373" y="3302001"/>
            <a:ext cx="2402768" cy="3334658"/>
            <a:chOff x="1240027" y="3302000"/>
            <a:chExt cx="2402768" cy="3334658"/>
          </a:xfrm>
        </p:grpSpPr>
        <p:sp>
          <p:nvSpPr>
            <p:cNvPr id="49" name="Rectangle: Rounded Corners 67">
              <a:extLst>
                <a:ext uri="{FF2B5EF4-FFF2-40B4-BE49-F238E27FC236}">
                  <a16:creationId xmlns:a16="http://schemas.microsoft.com/office/drawing/2014/main" id="{8E97AD5A-043A-4AE2-89B4-BC408E2B2C1E}"/>
                </a:ext>
              </a:extLst>
            </p:cNvPr>
            <p:cNvSpPr/>
            <p:nvPr/>
          </p:nvSpPr>
          <p:spPr>
            <a:xfrm>
              <a:off x="1269837" y="3302000"/>
              <a:ext cx="2372958" cy="3334658"/>
            </a:xfrm>
            <a:prstGeom prst="roundRect">
              <a:avLst/>
            </a:prstGeom>
            <a:solidFill>
              <a:schemeClr val="accent2">
                <a:lumMod val="60000"/>
                <a:lumOff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50" name="TextBox 68">
              <a:extLst>
                <a:ext uri="{FF2B5EF4-FFF2-40B4-BE49-F238E27FC236}">
                  <a16:creationId xmlns:a16="http://schemas.microsoft.com/office/drawing/2014/main" id="{2D6EB8EE-1511-43D7-A274-247B9C3669DC}"/>
                </a:ext>
              </a:extLst>
            </p:cNvPr>
            <p:cNvSpPr txBox="1"/>
            <p:nvPr/>
          </p:nvSpPr>
          <p:spPr>
            <a:xfrm>
              <a:off x="1240027" y="5535718"/>
              <a:ext cx="2372958" cy="954107"/>
            </a:xfrm>
            <a:prstGeom prst="rect">
              <a:avLst/>
            </a:prstGeom>
            <a:noFill/>
          </p:spPr>
          <p:txBody>
            <a:bodyPr wrap="square" rtlCol="0">
              <a:spAutoFit/>
            </a:bodyPr>
            <a:lstStyle/>
            <a:p>
              <a:pPr algn="ctr"/>
              <a:r>
                <a:rPr lang="en-MY" sz="2800" b="1">
                  <a:solidFill>
                    <a:schemeClr val="tx1">
                      <a:lumMod val="85000"/>
                      <a:lumOff val="15000"/>
                    </a:schemeClr>
                  </a:solidFill>
                  <a:latin typeface="Arial" panose="020B0604020202020204" pitchFamily="34" charset="0"/>
                  <a:cs typeface="Arial" panose="020B0604020202020204" pitchFamily="34" charset="0"/>
                </a:rPr>
                <a:t>Khoai tây chiên</a:t>
              </a:r>
              <a:endParaRPr lang="en-MY" sz="2800" b="1" dirty="0">
                <a:solidFill>
                  <a:schemeClr val="tx1">
                    <a:lumMod val="85000"/>
                    <a:lumOff val="15000"/>
                  </a:schemeClr>
                </a:solidFill>
                <a:latin typeface="Arial" panose="020B0604020202020204" pitchFamily="34" charset="0"/>
                <a:cs typeface="Arial" panose="020B0604020202020204" pitchFamily="34" charset="0"/>
              </a:endParaRPr>
            </a:p>
          </p:txBody>
        </p:sp>
      </p:grpSp>
      <p:grpSp>
        <p:nvGrpSpPr>
          <p:cNvPr id="51" name="Group 69">
            <a:extLst>
              <a:ext uri="{FF2B5EF4-FFF2-40B4-BE49-F238E27FC236}">
                <a16:creationId xmlns:a16="http://schemas.microsoft.com/office/drawing/2014/main" id="{07E68365-860E-443A-AC0B-88D499ECFE1C}"/>
              </a:ext>
            </a:extLst>
          </p:cNvPr>
          <p:cNvGrpSpPr/>
          <p:nvPr/>
        </p:nvGrpSpPr>
        <p:grpSpPr>
          <a:xfrm>
            <a:off x="9250744" y="3263823"/>
            <a:ext cx="2372958" cy="3334658"/>
            <a:chOff x="3931796" y="3310431"/>
            <a:chExt cx="2372958" cy="3334658"/>
          </a:xfrm>
          <a:solidFill>
            <a:schemeClr val="accent4">
              <a:lumMod val="60000"/>
              <a:lumOff val="40000"/>
            </a:schemeClr>
          </a:solidFill>
        </p:grpSpPr>
        <p:sp>
          <p:nvSpPr>
            <p:cNvPr id="52" name="Rectangle: Rounded Corners 70">
              <a:extLst>
                <a:ext uri="{FF2B5EF4-FFF2-40B4-BE49-F238E27FC236}">
                  <a16:creationId xmlns:a16="http://schemas.microsoft.com/office/drawing/2014/main" id="{A20F8E00-C066-40AD-B7AA-0129349DF28C}"/>
                </a:ext>
              </a:extLst>
            </p:cNvPr>
            <p:cNvSpPr/>
            <p:nvPr/>
          </p:nvSpPr>
          <p:spPr>
            <a:xfrm>
              <a:off x="3931796" y="3310431"/>
              <a:ext cx="2372958" cy="3334658"/>
            </a:xfrm>
            <a:prstGeom prst="round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53" name="TextBox 71">
              <a:extLst>
                <a:ext uri="{FF2B5EF4-FFF2-40B4-BE49-F238E27FC236}">
                  <a16:creationId xmlns:a16="http://schemas.microsoft.com/office/drawing/2014/main" id="{E0D09E67-FC6E-4D48-8AB7-0BA4AF6F57F3}"/>
                </a:ext>
              </a:extLst>
            </p:cNvPr>
            <p:cNvSpPr txBox="1"/>
            <p:nvPr/>
          </p:nvSpPr>
          <p:spPr>
            <a:xfrm>
              <a:off x="4069203" y="5736216"/>
              <a:ext cx="2138727" cy="646331"/>
            </a:xfrm>
            <a:prstGeom prst="rect">
              <a:avLst/>
            </a:prstGeom>
            <a:grpFill/>
          </p:spPr>
          <p:txBody>
            <a:bodyPr wrap="none" rtlCol="0">
              <a:spAutoFit/>
            </a:bodyPr>
            <a:lstStyle/>
            <a:p>
              <a:r>
                <a:rPr lang="en-MY" sz="3600" b="1">
                  <a:solidFill>
                    <a:schemeClr val="tx1">
                      <a:lumMod val="85000"/>
                      <a:lumOff val="15000"/>
                    </a:schemeClr>
                  </a:solidFill>
                  <a:latin typeface="Arial" panose="020B0604020202020204" pitchFamily="34" charset="0"/>
                  <a:cs typeface="Arial" panose="020B0604020202020204" pitchFamily="34" charset="0"/>
                </a:rPr>
                <a:t>Giải khát</a:t>
              </a:r>
              <a:endParaRPr lang="en-MY" sz="3600" b="1" dirty="0">
                <a:solidFill>
                  <a:schemeClr val="tx1">
                    <a:lumMod val="85000"/>
                    <a:lumOff val="15000"/>
                  </a:schemeClr>
                </a:solidFill>
                <a:latin typeface="Arial" panose="020B0604020202020204" pitchFamily="34" charset="0"/>
                <a:cs typeface="Arial" panose="020B0604020202020204" pitchFamily="34" charset="0"/>
              </a:endParaRPr>
            </a:p>
          </p:txBody>
        </p:sp>
      </p:grpSp>
      <p:pic>
        <p:nvPicPr>
          <p:cNvPr id="15" name="Hình ảnh 14" descr="Ảnh có chứa đĩa&#10;&#10;Mô tả được tạo tự động">
            <a:extLst>
              <a:ext uri="{FF2B5EF4-FFF2-40B4-BE49-F238E27FC236}">
                <a16:creationId xmlns:a16="http://schemas.microsoft.com/office/drawing/2014/main" id="{B82430E9-C932-464B-B411-1E36818B7B6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0387734">
            <a:off x="2681318" y="665078"/>
            <a:ext cx="3371016" cy="3371016"/>
          </a:xfrm>
          <a:prstGeom prst="rect">
            <a:avLst/>
          </a:prstGeom>
        </p:spPr>
      </p:pic>
      <p:pic>
        <p:nvPicPr>
          <p:cNvPr id="61" name="Hình ảnh 60" descr="Ảnh có chứa thực phẩm, thực phẩm ăn nhẹ, bánh sandwich, cây&#10;&#10;Mô tả được tạo tự động">
            <a:extLst>
              <a:ext uri="{FF2B5EF4-FFF2-40B4-BE49-F238E27FC236}">
                <a16:creationId xmlns:a16="http://schemas.microsoft.com/office/drawing/2014/main" id="{43530268-52C1-4548-90CA-14F5A92F468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rot="20767938">
            <a:off x="8672477" y="503807"/>
            <a:ext cx="2602272" cy="2016761"/>
          </a:xfrm>
          <a:prstGeom prst="rect">
            <a:avLst/>
          </a:prstGeom>
        </p:spPr>
      </p:pic>
      <p:pic>
        <p:nvPicPr>
          <p:cNvPr id="62" name="Picture 73" descr="Icon&#10;&#10;Description automatically generated">
            <a:extLst>
              <a:ext uri="{FF2B5EF4-FFF2-40B4-BE49-F238E27FC236}">
                <a16:creationId xmlns:a16="http://schemas.microsoft.com/office/drawing/2014/main" id="{F7D50BAA-B2C7-4693-9FA6-136AEA77FFF6}"/>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131188" y="3013042"/>
            <a:ext cx="2652654" cy="2652654"/>
          </a:xfrm>
          <a:prstGeom prst="rect">
            <a:avLst/>
          </a:prstGeom>
        </p:spPr>
      </p:pic>
      <p:pic>
        <p:nvPicPr>
          <p:cNvPr id="64" name="Hình ảnh 63" descr="Ảnh có chứa văn bản, tách, màu cam&#10;&#10;Mô tả được tạo tự động">
            <a:extLst>
              <a:ext uri="{FF2B5EF4-FFF2-40B4-BE49-F238E27FC236}">
                <a16:creationId xmlns:a16="http://schemas.microsoft.com/office/drawing/2014/main" id="{16B6D5E6-E359-420D-B917-05FBF4B843B7}"/>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rot="788178">
            <a:off x="6657280" y="3151065"/>
            <a:ext cx="1865145" cy="2324168"/>
          </a:xfrm>
          <a:prstGeom prst="rect">
            <a:avLst/>
          </a:prstGeom>
        </p:spPr>
      </p:pic>
      <p:sp>
        <p:nvSpPr>
          <p:cNvPr id="32" name="Rectangle: Rounded Corners 25">
            <a:extLst>
              <a:ext uri="{FF2B5EF4-FFF2-40B4-BE49-F238E27FC236}">
                <a16:creationId xmlns:a16="http://schemas.microsoft.com/office/drawing/2014/main" id="{D61AC6B6-8D67-456C-8CC7-7BA68F81824B}"/>
              </a:ext>
            </a:extLst>
          </p:cNvPr>
          <p:cNvSpPr/>
          <p:nvPr/>
        </p:nvSpPr>
        <p:spPr>
          <a:xfrm>
            <a:off x="2402460" y="5769835"/>
            <a:ext cx="1313030" cy="550700"/>
          </a:xfrm>
          <a:prstGeom prst="roundRect">
            <a:avLst>
              <a:gd name="adj" fmla="val 20779"/>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36" name="TextBox 30">
            <a:extLst>
              <a:ext uri="{FF2B5EF4-FFF2-40B4-BE49-F238E27FC236}">
                <a16:creationId xmlns:a16="http://schemas.microsoft.com/office/drawing/2014/main" id="{3C4B1492-0BFA-4020-990F-36044E364443}"/>
              </a:ext>
            </a:extLst>
          </p:cNvPr>
          <p:cNvSpPr txBox="1"/>
          <p:nvPr/>
        </p:nvSpPr>
        <p:spPr>
          <a:xfrm>
            <a:off x="2384301" y="537465"/>
            <a:ext cx="867545" cy="261610"/>
          </a:xfrm>
          <a:prstGeom prst="rect">
            <a:avLst/>
          </a:prstGeom>
          <a:noFill/>
        </p:spPr>
        <p:txBody>
          <a:bodyPr wrap="none" rtlCol="0">
            <a:spAutoFit/>
          </a:bodyPr>
          <a:lstStyle/>
          <a:p>
            <a:r>
              <a:rPr lang="en-MY" sz="1100">
                <a:solidFill>
                  <a:schemeClr val="bg1"/>
                </a:solidFill>
                <a:latin typeface="Arial" panose="020B0604020202020204" pitchFamily="34" charset="0"/>
                <a:cs typeface="Arial" panose="020B0604020202020204" pitchFamily="34" charset="0"/>
              </a:rPr>
              <a:t>Nội dung 1</a:t>
            </a:r>
            <a:endParaRPr lang="en-MY" sz="1100" dirty="0">
              <a:solidFill>
                <a:schemeClr val="bg1"/>
              </a:solidFill>
              <a:latin typeface="Arial" panose="020B0604020202020204" pitchFamily="34" charset="0"/>
              <a:cs typeface="Arial" panose="020B0604020202020204" pitchFamily="34" charset="0"/>
            </a:endParaRPr>
          </a:p>
        </p:txBody>
      </p:sp>
      <p:grpSp>
        <p:nvGrpSpPr>
          <p:cNvPr id="38" name="Group 39">
            <a:extLst>
              <a:ext uri="{FF2B5EF4-FFF2-40B4-BE49-F238E27FC236}">
                <a16:creationId xmlns:a16="http://schemas.microsoft.com/office/drawing/2014/main" id="{5C8BEF71-23E1-4A71-BF38-B9198FAB6C04}"/>
              </a:ext>
            </a:extLst>
          </p:cNvPr>
          <p:cNvGrpSpPr/>
          <p:nvPr/>
        </p:nvGrpSpPr>
        <p:grpSpPr>
          <a:xfrm>
            <a:off x="3226270" y="636379"/>
            <a:ext cx="146829" cy="76200"/>
            <a:chOff x="6029325" y="900113"/>
            <a:chExt cx="146829" cy="76200"/>
          </a:xfrm>
        </p:grpSpPr>
        <p:cxnSp>
          <p:nvCxnSpPr>
            <p:cNvPr id="39" name="Straight Connector 33">
              <a:extLst>
                <a:ext uri="{FF2B5EF4-FFF2-40B4-BE49-F238E27FC236}">
                  <a16:creationId xmlns:a16="http://schemas.microsoft.com/office/drawing/2014/main" id="{E90B030F-744A-4477-B469-F74AFCE1E7AE}"/>
                </a:ext>
              </a:extLst>
            </p:cNvPr>
            <p:cNvCxnSpPr>
              <a:cxnSpLocks/>
            </p:cNvCxnSpPr>
            <p:nvPr/>
          </p:nvCxnSpPr>
          <p:spPr>
            <a:xfrm>
              <a:off x="6029325" y="900113"/>
              <a:ext cx="66675" cy="762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 name="Straight Connector 34">
              <a:extLst>
                <a:ext uri="{FF2B5EF4-FFF2-40B4-BE49-F238E27FC236}">
                  <a16:creationId xmlns:a16="http://schemas.microsoft.com/office/drawing/2014/main" id="{49B92498-EE9C-44DA-BE2F-8535F602F8DF}"/>
                </a:ext>
              </a:extLst>
            </p:cNvPr>
            <p:cNvCxnSpPr>
              <a:cxnSpLocks/>
            </p:cNvCxnSpPr>
            <p:nvPr/>
          </p:nvCxnSpPr>
          <p:spPr>
            <a:xfrm flipV="1">
              <a:off x="6096000" y="900113"/>
              <a:ext cx="80154" cy="762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41" name="TextBox 40">
            <a:extLst>
              <a:ext uri="{FF2B5EF4-FFF2-40B4-BE49-F238E27FC236}">
                <a16:creationId xmlns:a16="http://schemas.microsoft.com/office/drawing/2014/main" id="{77FC2499-8995-4E06-A452-4631EA17C9E6}"/>
              </a:ext>
            </a:extLst>
          </p:cNvPr>
          <p:cNvSpPr txBox="1"/>
          <p:nvPr/>
        </p:nvSpPr>
        <p:spPr>
          <a:xfrm>
            <a:off x="2364328" y="5154888"/>
            <a:ext cx="2789765" cy="276999"/>
          </a:xfrm>
          <a:prstGeom prst="rect">
            <a:avLst/>
          </a:prstGeom>
          <a:noFill/>
        </p:spPr>
        <p:txBody>
          <a:bodyPr wrap="square" rtlCol="0">
            <a:spAutoFit/>
          </a:bodyPr>
          <a:lstStyle/>
          <a:p>
            <a:r>
              <a:rPr lang="en-MY" sz="1200">
                <a:solidFill>
                  <a:schemeClr val="bg1"/>
                </a:solidFill>
              </a:rPr>
              <a:t>Ghu chú nội dung 1</a:t>
            </a:r>
            <a:endParaRPr lang="en-MY" sz="1200" dirty="0">
              <a:solidFill>
                <a:schemeClr val="bg1"/>
              </a:solidFill>
            </a:endParaRPr>
          </a:p>
        </p:txBody>
      </p:sp>
      <p:sp>
        <p:nvSpPr>
          <p:cNvPr id="42" name="TextBox 41">
            <a:extLst>
              <a:ext uri="{FF2B5EF4-FFF2-40B4-BE49-F238E27FC236}">
                <a16:creationId xmlns:a16="http://schemas.microsoft.com/office/drawing/2014/main" id="{7AF1E9F7-E251-45BB-8596-A582A9717431}"/>
              </a:ext>
            </a:extLst>
          </p:cNvPr>
          <p:cNvSpPr txBox="1"/>
          <p:nvPr/>
        </p:nvSpPr>
        <p:spPr>
          <a:xfrm>
            <a:off x="2564965" y="5914380"/>
            <a:ext cx="1039067" cy="261610"/>
          </a:xfrm>
          <a:prstGeom prst="rect">
            <a:avLst/>
          </a:prstGeom>
          <a:noFill/>
        </p:spPr>
        <p:txBody>
          <a:bodyPr wrap="none" rtlCol="0">
            <a:spAutoFit/>
          </a:bodyPr>
          <a:lstStyle/>
          <a:p>
            <a:r>
              <a:rPr lang="en-MY" sz="1100" dirty="0">
                <a:solidFill>
                  <a:schemeClr val="bg1"/>
                </a:solidFill>
                <a:latin typeface="Century Gothic" panose="020B0502020202020204" pitchFamily="34" charset="0"/>
              </a:rPr>
              <a:t>Get started. </a:t>
            </a:r>
          </a:p>
        </p:txBody>
      </p:sp>
      <p:sp>
        <p:nvSpPr>
          <p:cNvPr id="35" name="TextBox 28">
            <a:extLst>
              <a:ext uri="{FF2B5EF4-FFF2-40B4-BE49-F238E27FC236}">
                <a16:creationId xmlns:a16="http://schemas.microsoft.com/office/drawing/2014/main" id="{1A127C15-4557-4835-A173-1D92E6DF349E}"/>
              </a:ext>
            </a:extLst>
          </p:cNvPr>
          <p:cNvSpPr txBox="1"/>
          <p:nvPr/>
        </p:nvSpPr>
        <p:spPr>
          <a:xfrm>
            <a:off x="2323373" y="3974121"/>
            <a:ext cx="2986688" cy="1200329"/>
          </a:xfrm>
          <a:prstGeom prst="rect">
            <a:avLst/>
          </a:prstGeom>
          <a:noFill/>
        </p:spPr>
        <p:txBody>
          <a:bodyPr wrap="square" rtlCol="0">
            <a:spAutoFit/>
          </a:bodyPr>
          <a:lstStyle/>
          <a:p>
            <a:r>
              <a:rPr lang="en-MY" sz="3600" b="1">
                <a:solidFill>
                  <a:schemeClr val="bg1"/>
                </a:solidFill>
                <a:latin typeface="Arial" panose="020B0604020202020204" pitchFamily="34" charset="0"/>
                <a:cs typeface="Arial" panose="020B0604020202020204" pitchFamily="34" charset="0"/>
              </a:rPr>
              <a:t>Món ăn lành mạnh</a:t>
            </a:r>
            <a:endParaRPr lang="en-MY" sz="3600" b="1" dirty="0">
              <a:solidFill>
                <a:schemeClr val="bg1"/>
              </a:solidFill>
              <a:latin typeface="Arial" panose="020B0604020202020204" pitchFamily="34" charset="0"/>
              <a:cs typeface="Arial" panose="020B0604020202020204" pitchFamily="34" charset="0"/>
            </a:endParaRPr>
          </a:p>
        </p:txBody>
      </p:sp>
      <p:sp>
        <p:nvSpPr>
          <p:cNvPr id="56" name="Hộp Văn bản 55">
            <a:extLst>
              <a:ext uri="{FF2B5EF4-FFF2-40B4-BE49-F238E27FC236}">
                <a16:creationId xmlns:a16="http://schemas.microsoft.com/office/drawing/2014/main" id="{A8FD0800-A639-481A-B006-8C1636476481}"/>
              </a:ext>
            </a:extLst>
          </p:cNvPr>
          <p:cNvSpPr txBox="1"/>
          <p:nvPr/>
        </p:nvSpPr>
        <p:spPr>
          <a:xfrm>
            <a:off x="129318" y="1058904"/>
            <a:ext cx="1056348" cy="584775"/>
          </a:xfrm>
          <a:prstGeom prst="rect">
            <a:avLst/>
          </a:prstGeom>
          <a:noFill/>
        </p:spPr>
        <p:txBody>
          <a:bodyPr wrap="square" rtlCol="0">
            <a:spAutoFit/>
          </a:bodyPr>
          <a:lstStyle/>
          <a:p>
            <a:r>
              <a:rPr lang="en-US" sz="3200" b="1">
                <a:solidFill>
                  <a:schemeClr val="accent6">
                    <a:lumMod val="50000"/>
                  </a:schemeClr>
                </a:solidFill>
                <a:latin typeface="Lobster" panose="00000500000000000000" pitchFamily="2" charset="0"/>
              </a:rPr>
              <a:t>Tên </a:t>
            </a:r>
            <a:endParaRPr lang="vi-VN" sz="3200" b="1">
              <a:solidFill>
                <a:schemeClr val="accent6">
                  <a:lumMod val="50000"/>
                </a:schemeClr>
              </a:solidFill>
              <a:latin typeface="Lobster" panose="00000500000000000000" pitchFamily="2" charset="0"/>
            </a:endParaRPr>
          </a:p>
        </p:txBody>
      </p:sp>
      <p:sp>
        <p:nvSpPr>
          <p:cNvPr id="57" name="Hộp Văn bản 56">
            <a:extLst>
              <a:ext uri="{FF2B5EF4-FFF2-40B4-BE49-F238E27FC236}">
                <a16:creationId xmlns:a16="http://schemas.microsoft.com/office/drawing/2014/main" id="{4ED87ED7-46E0-4150-BACA-7A35ADECC0E5}"/>
              </a:ext>
            </a:extLst>
          </p:cNvPr>
          <p:cNvSpPr txBox="1"/>
          <p:nvPr/>
        </p:nvSpPr>
        <p:spPr>
          <a:xfrm>
            <a:off x="64659" y="1552835"/>
            <a:ext cx="1185666" cy="523220"/>
          </a:xfrm>
          <a:prstGeom prst="rect">
            <a:avLst/>
          </a:prstGeom>
          <a:noFill/>
        </p:spPr>
        <p:txBody>
          <a:bodyPr wrap="square" rtlCol="0">
            <a:spAutoFit/>
          </a:bodyPr>
          <a:lstStyle/>
          <a:p>
            <a:r>
              <a:rPr lang="en-US" sz="2800" b="1">
                <a:solidFill>
                  <a:schemeClr val="accent6">
                    <a:lumMod val="50000"/>
                  </a:schemeClr>
                </a:solidFill>
                <a:latin typeface="Lobster" panose="00000500000000000000" pitchFamily="2" charset="0"/>
              </a:rPr>
              <a:t>Nhóm</a:t>
            </a:r>
            <a:endParaRPr lang="vi-VN" sz="2800" b="1">
              <a:solidFill>
                <a:schemeClr val="accent6">
                  <a:lumMod val="50000"/>
                </a:schemeClr>
              </a:solidFill>
              <a:latin typeface="Lobster" panose="00000500000000000000" pitchFamily="2" charset="0"/>
            </a:endParaRPr>
          </a:p>
        </p:txBody>
      </p:sp>
      <p:sp>
        <p:nvSpPr>
          <p:cNvPr id="65" name="Hộp Văn bản 64">
            <a:extLst>
              <a:ext uri="{FF2B5EF4-FFF2-40B4-BE49-F238E27FC236}">
                <a16:creationId xmlns:a16="http://schemas.microsoft.com/office/drawing/2014/main" id="{CAFAEED6-9D3D-461A-B1F6-40A436C8C25A}"/>
              </a:ext>
            </a:extLst>
          </p:cNvPr>
          <p:cNvSpPr txBox="1"/>
          <p:nvPr/>
        </p:nvSpPr>
        <p:spPr>
          <a:xfrm>
            <a:off x="6192029" y="-4068422"/>
            <a:ext cx="5034861" cy="1107996"/>
          </a:xfrm>
          <a:prstGeom prst="rect">
            <a:avLst/>
          </a:prstGeom>
          <a:noFill/>
        </p:spPr>
        <p:txBody>
          <a:bodyPr wrap="square" rtlCol="0">
            <a:spAutoFit/>
          </a:bodyPr>
          <a:lstStyle/>
          <a:p>
            <a:pPr algn="ctr"/>
            <a:r>
              <a:rPr lang="en-US" sz="6600" b="1">
                <a:solidFill>
                  <a:schemeClr val="accent6">
                    <a:lumMod val="50000"/>
                  </a:schemeClr>
                </a:solidFill>
                <a:latin typeface="Arial" panose="020B0604020202020204" pitchFamily="34" charset="0"/>
                <a:cs typeface="Arial" panose="020B0604020202020204" pitchFamily="34" charset="0"/>
              </a:rPr>
              <a:t>Nội dung 1</a:t>
            </a:r>
            <a:endParaRPr lang="vi-VN" sz="6600" b="1">
              <a:solidFill>
                <a:schemeClr val="accent6">
                  <a:lumMod val="50000"/>
                </a:schemeClr>
              </a:solidFill>
              <a:latin typeface="Arial" panose="020B0604020202020204" pitchFamily="34" charset="0"/>
              <a:cs typeface="Arial" panose="020B0604020202020204" pitchFamily="34" charset="0"/>
            </a:endParaRPr>
          </a:p>
        </p:txBody>
      </p:sp>
      <p:sp>
        <p:nvSpPr>
          <p:cNvPr id="66" name="Hộp Văn bản 65">
            <a:extLst>
              <a:ext uri="{FF2B5EF4-FFF2-40B4-BE49-F238E27FC236}">
                <a16:creationId xmlns:a16="http://schemas.microsoft.com/office/drawing/2014/main" id="{A35F603A-006F-4A5F-A6C0-06ABB7EAD691}"/>
              </a:ext>
            </a:extLst>
          </p:cNvPr>
          <p:cNvSpPr txBox="1"/>
          <p:nvPr/>
        </p:nvSpPr>
        <p:spPr>
          <a:xfrm>
            <a:off x="6450909" y="-3240645"/>
            <a:ext cx="5394888" cy="1754326"/>
          </a:xfrm>
          <a:prstGeom prst="rect">
            <a:avLst/>
          </a:prstGeom>
          <a:noFill/>
        </p:spPr>
        <p:txBody>
          <a:bodyPr wrap="square" rtlCol="0">
            <a:spAutoFit/>
          </a:bodyPr>
          <a:lstStyle/>
          <a:p>
            <a:r>
              <a:rPr lang="vi-VN"/>
              <a:t>Lựa chọn đồ ăn nhẹ bổ dưỡng để thưởng thức suốt cả ngày là điều rất quan trọng của bất kỳ chế độ ăn uống lành mạnh nào. Có nhiều loại đồ ăn nhẹ dễ chế biến, ngon miệng giúp bạn bổ sung một số chất dinh dưỡng cần thiết và cung cấp năng lượng cho cơ thể.</a:t>
            </a:r>
          </a:p>
        </p:txBody>
      </p:sp>
      <p:pic>
        <p:nvPicPr>
          <p:cNvPr id="67" name="Hình ảnh 66">
            <a:extLst>
              <a:ext uri="{FF2B5EF4-FFF2-40B4-BE49-F238E27FC236}">
                <a16:creationId xmlns:a16="http://schemas.microsoft.com/office/drawing/2014/main" id="{57820F45-EC16-4C73-B268-0FE1161E3135}"/>
              </a:ext>
            </a:extLst>
          </p:cNvPr>
          <p:cNvPicPr>
            <a:picLocks noChangeAspect="1"/>
          </p:cNvPicPr>
          <p:nvPr/>
        </p:nvPicPr>
        <p:blipFill>
          <a:blip r:embed="rId13">
            <a:extLst>
              <a:ext uri="{BEBA8EAE-BF5A-486C-A8C5-ECC9F3942E4B}">
                <a14:imgProps xmlns:a14="http://schemas.microsoft.com/office/drawing/2010/main">
                  <a14:imgLayer r:embed="rId14">
                    <a14:imgEffect>
                      <a14:backgroundRemoval t="7500" b="90000" l="10000" r="91250">
                        <a14:foregroundMark x1="51563" y1="7969" x2="52812" y2="9219"/>
                        <a14:foregroundMark x1="36563" y1="10938" x2="36563" y2="10938"/>
                        <a14:foregroundMark x1="45781" y1="8438" x2="45781" y2="8438"/>
                        <a14:foregroundMark x1="48281" y1="7500" x2="48281" y2="7500"/>
                        <a14:foregroundMark x1="70781" y1="12812" x2="70781" y2="12812"/>
                        <a14:foregroundMark x1="68750" y1="11094" x2="68750" y2="11094"/>
                        <a14:foregroundMark x1="91250" y1="45938" x2="91250" y2="45938"/>
                        <a14:foregroundMark x1="10313" y1="47031" x2="10313" y2="47031"/>
                      </a14:backgroundRemoval>
                    </a14:imgEffect>
                  </a14:imgLayer>
                </a14:imgProps>
              </a:ext>
              <a:ext uri="{28A0092B-C50C-407E-A947-70E740481C1C}">
                <a14:useLocalDpi xmlns:a14="http://schemas.microsoft.com/office/drawing/2010/main" val="0"/>
              </a:ext>
            </a:extLst>
          </a:blip>
          <a:stretch>
            <a:fillRect/>
          </a:stretch>
        </p:blipFill>
        <p:spPr>
          <a:xfrm>
            <a:off x="5971813" y="8773061"/>
            <a:ext cx="2817035" cy="2817035"/>
          </a:xfrm>
          <a:prstGeom prst="rect">
            <a:avLst/>
          </a:prstGeom>
        </p:spPr>
      </p:pic>
      <p:pic>
        <p:nvPicPr>
          <p:cNvPr id="68" name="Hình ảnh 67" descr="Ảnh có chứa trong nhà, bát, hoa quả, giỏ&#10;&#10;Mô tả được tạo tự động">
            <a:extLst>
              <a:ext uri="{FF2B5EF4-FFF2-40B4-BE49-F238E27FC236}">
                <a16:creationId xmlns:a16="http://schemas.microsoft.com/office/drawing/2014/main" id="{AF6757F6-53ED-4FDE-A83D-8D97835FE87C}"/>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8642398" y="8590984"/>
            <a:ext cx="3395042" cy="3004612"/>
          </a:xfrm>
          <a:prstGeom prst="rect">
            <a:avLst/>
          </a:prstGeom>
        </p:spPr>
      </p:pic>
    </p:spTree>
    <p:extLst>
      <p:ext uri="{BB962C8B-B14F-4D97-AF65-F5344CB8AC3E}">
        <p14:creationId xmlns:p14="http://schemas.microsoft.com/office/powerpoint/2010/main" val="33287348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5" name="Tam giác Cân 24">
            <a:extLst>
              <a:ext uri="{FF2B5EF4-FFF2-40B4-BE49-F238E27FC236}">
                <a16:creationId xmlns:a16="http://schemas.microsoft.com/office/drawing/2014/main" id="{8E7D1A40-B4CB-4183-9EAD-2ACA97DFAA16}"/>
              </a:ext>
            </a:extLst>
          </p:cNvPr>
          <p:cNvSpPr/>
          <p:nvPr/>
        </p:nvSpPr>
        <p:spPr>
          <a:xfrm rot="10800000">
            <a:off x="11181347" y="-12144"/>
            <a:ext cx="1010653" cy="863241"/>
          </a:xfrm>
          <a:prstGeom prst="triangle">
            <a:avLst>
              <a:gd name="adj" fmla="val 0"/>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0" name="Rectangle: Rounded Corners 35">
            <a:extLst>
              <a:ext uri="{FF2B5EF4-FFF2-40B4-BE49-F238E27FC236}">
                <a16:creationId xmlns:a16="http://schemas.microsoft.com/office/drawing/2014/main" id="{CFD32F36-0437-4BCC-99C9-918621D5C075}"/>
              </a:ext>
            </a:extLst>
          </p:cNvPr>
          <p:cNvSpPr/>
          <p:nvPr/>
        </p:nvSpPr>
        <p:spPr>
          <a:xfrm>
            <a:off x="2083281" y="325308"/>
            <a:ext cx="3280249" cy="6319781"/>
          </a:xfrm>
          <a:prstGeom prst="roundRect">
            <a:avLst>
              <a:gd name="adj" fmla="val 10283"/>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31" name="Rectangle: Rounded Corners 24">
            <a:extLst>
              <a:ext uri="{FF2B5EF4-FFF2-40B4-BE49-F238E27FC236}">
                <a16:creationId xmlns:a16="http://schemas.microsoft.com/office/drawing/2014/main" id="{FD72CAD4-1154-4FA8-87C2-CCD999F0A57D}"/>
              </a:ext>
            </a:extLst>
          </p:cNvPr>
          <p:cNvSpPr/>
          <p:nvPr/>
        </p:nvSpPr>
        <p:spPr>
          <a:xfrm>
            <a:off x="-1375634" y="-589936"/>
            <a:ext cx="6746182" cy="8044025"/>
          </a:xfrm>
          <a:prstGeom prst="roundRect">
            <a:avLst>
              <a:gd name="adj" fmla="val 12271"/>
            </a:avLst>
          </a:prstGeom>
          <a:solidFill>
            <a:schemeClr val="accent6">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pic>
        <p:nvPicPr>
          <p:cNvPr id="15" name="Hình ảnh 14" descr="Ảnh có chứa đĩa&#10;&#10;Mô tả được tạo tự động">
            <a:extLst>
              <a:ext uri="{FF2B5EF4-FFF2-40B4-BE49-F238E27FC236}">
                <a16:creationId xmlns:a16="http://schemas.microsoft.com/office/drawing/2014/main" id="{B82430E9-C932-464B-B411-1E36818B7B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691555">
            <a:off x="1547954" y="130421"/>
            <a:ext cx="4766131" cy="4766131"/>
          </a:xfrm>
          <a:prstGeom prst="rect">
            <a:avLst/>
          </a:prstGeom>
        </p:spPr>
      </p:pic>
      <p:sp>
        <p:nvSpPr>
          <p:cNvPr id="32" name="Rectangle: Rounded Corners 25">
            <a:extLst>
              <a:ext uri="{FF2B5EF4-FFF2-40B4-BE49-F238E27FC236}">
                <a16:creationId xmlns:a16="http://schemas.microsoft.com/office/drawing/2014/main" id="{D61AC6B6-8D67-456C-8CC7-7BA68F81824B}"/>
              </a:ext>
            </a:extLst>
          </p:cNvPr>
          <p:cNvSpPr/>
          <p:nvPr/>
        </p:nvSpPr>
        <p:spPr>
          <a:xfrm>
            <a:off x="2402460" y="7598635"/>
            <a:ext cx="1313030" cy="550700"/>
          </a:xfrm>
          <a:prstGeom prst="roundRect">
            <a:avLst>
              <a:gd name="adj" fmla="val 20779"/>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36" name="TextBox 30">
            <a:extLst>
              <a:ext uri="{FF2B5EF4-FFF2-40B4-BE49-F238E27FC236}">
                <a16:creationId xmlns:a16="http://schemas.microsoft.com/office/drawing/2014/main" id="{3C4B1492-0BFA-4020-990F-36044E364443}"/>
              </a:ext>
            </a:extLst>
          </p:cNvPr>
          <p:cNvSpPr txBox="1"/>
          <p:nvPr/>
        </p:nvSpPr>
        <p:spPr>
          <a:xfrm>
            <a:off x="1366666" y="419477"/>
            <a:ext cx="867545" cy="261610"/>
          </a:xfrm>
          <a:prstGeom prst="rect">
            <a:avLst/>
          </a:prstGeom>
          <a:noFill/>
        </p:spPr>
        <p:txBody>
          <a:bodyPr wrap="none" rtlCol="0">
            <a:spAutoFit/>
          </a:bodyPr>
          <a:lstStyle/>
          <a:p>
            <a:r>
              <a:rPr lang="en-MY" sz="1100">
                <a:solidFill>
                  <a:schemeClr val="bg1"/>
                </a:solidFill>
                <a:latin typeface="Arial" panose="020B0604020202020204" pitchFamily="34" charset="0"/>
                <a:cs typeface="Arial" panose="020B0604020202020204" pitchFamily="34" charset="0"/>
              </a:rPr>
              <a:t>Nội dung 1</a:t>
            </a:r>
            <a:endParaRPr lang="en-MY" sz="1100" dirty="0">
              <a:solidFill>
                <a:schemeClr val="bg1"/>
              </a:solidFill>
              <a:latin typeface="Arial" panose="020B0604020202020204" pitchFamily="34" charset="0"/>
              <a:cs typeface="Arial" panose="020B0604020202020204" pitchFamily="34" charset="0"/>
            </a:endParaRPr>
          </a:p>
        </p:txBody>
      </p:sp>
      <p:grpSp>
        <p:nvGrpSpPr>
          <p:cNvPr id="38" name="Group 39">
            <a:extLst>
              <a:ext uri="{FF2B5EF4-FFF2-40B4-BE49-F238E27FC236}">
                <a16:creationId xmlns:a16="http://schemas.microsoft.com/office/drawing/2014/main" id="{5C8BEF71-23E1-4A71-BF38-B9198FAB6C04}"/>
              </a:ext>
            </a:extLst>
          </p:cNvPr>
          <p:cNvGrpSpPr/>
          <p:nvPr/>
        </p:nvGrpSpPr>
        <p:grpSpPr>
          <a:xfrm>
            <a:off x="2208635" y="518391"/>
            <a:ext cx="146829" cy="76200"/>
            <a:chOff x="6029325" y="900113"/>
            <a:chExt cx="146829" cy="76200"/>
          </a:xfrm>
        </p:grpSpPr>
        <p:cxnSp>
          <p:nvCxnSpPr>
            <p:cNvPr id="39" name="Straight Connector 33">
              <a:extLst>
                <a:ext uri="{FF2B5EF4-FFF2-40B4-BE49-F238E27FC236}">
                  <a16:creationId xmlns:a16="http://schemas.microsoft.com/office/drawing/2014/main" id="{E90B030F-744A-4477-B469-F74AFCE1E7AE}"/>
                </a:ext>
              </a:extLst>
            </p:cNvPr>
            <p:cNvCxnSpPr>
              <a:cxnSpLocks/>
            </p:cNvCxnSpPr>
            <p:nvPr/>
          </p:nvCxnSpPr>
          <p:spPr>
            <a:xfrm>
              <a:off x="6029325" y="900113"/>
              <a:ext cx="66675" cy="762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 name="Straight Connector 34">
              <a:extLst>
                <a:ext uri="{FF2B5EF4-FFF2-40B4-BE49-F238E27FC236}">
                  <a16:creationId xmlns:a16="http://schemas.microsoft.com/office/drawing/2014/main" id="{49B92498-EE9C-44DA-BE2F-8535F602F8DF}"/>
                </a:ext>
              </a:extLst>
            </p:cNvPr>
            <p:cNvCxnSpPr>
              <a:cxnSpLocks/>
            </p:cNvCxnSpPr>
            <p:nvPr/>
          </p:nvCxnSpPr>
          <p:spPr>
            <a:xfrm flipV="1">
              <a:off x="6096000" y="900113"/>
              <a:ext cx="80154" cy="762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41" name="TextBox 40">
            <a:extLst>
              <a:ext uri="{FF2B5EF4-FFF2-40B4-BE49-F238E27FC236}">
                <a16:creationId xmlns:a16="http://schemas.microsoft.com/office/drawing/2014/main" id="{77FC2499-8995-4E06-A452-4631EA17C9E6}"/>
              </a:ext>
            </a:extLst>
          </p:cNvPr>
          <p:cNvSpPr txBox="1"/>
          <p:nvPr/>
        </p:nvSpPr>
        <p:spPr>
          <a:xfrm>
            <a:off x="1317193" y="5346617"/>
            <a:ext cx="2789765" cy="276999"/>
          </a:xfrm>
          <a:prstGeom prst="rect">
            <a:avLst/>
          </a:prstGeom>
          <a:noFill/>
        </p:spPr>
        <p:txBody>
          <a:bodyPr wrap="square" rtlCol="0">
            <a:spAutoFit/>
          </a:bodyPr>
          <a:lstStyle/>
          <a:p>
            <a:r>
              <a:rPr lang="en-MY" sz="1200">
                <a:solidFill>
                  <a:schemeClr val="bg1"/>
                </a:solidFill>
              </a:rPr>
              <a:t>Ghu chú nội dung 1</a:t>
            </a:r>
            <a:endParaRPr lang="en-MY" sz="1200" dirty="0">
              <a:solidFill>
                <a:schemeClr val="bg1"/>
              </a:solidFill>
            </a:endParaRPr>
          </a:p>
        </p:txBody>
      </p:sp>
      <p:sp>
        <p:nvSpPr>
          <p:cNvPr id="42" name="TextBox 41">
            <a:extLst>
              <a:ext uri="{FF2B5EF4-FFF2-40B4-BE49-F238E27FC236}">
                <a16:creationId xmlns:a16="http://schemas.microsoft.com/office/drawing/2014/main" id="{7AF1E9F7-E251-45BB-8596-A582A9717431}"/>
              </a:ext>
            </a:extLst>
          </p:cNvPr>
          <p:cNvSpPr txBox="1"/>
          <p:nvPr/>
        </p:nvSpPr>
        <p:spPr>
          <a:xfrm>
            <a:off x="2564965" y="7743180"/>
            <a:ext cx="1039067" cy="261610"/>
          </a:xfrm>
          <a:prstGeom prst="rect">
            <a:avLst/>
          </a:prstGeom>
          <a:noFill/>
        </p:spPr>
        <p:txBody>
          <a:bodyPr wrap="none" rtlCol="0">
            <a:spAutoFit/>
          </a:bodyPr>
          <a:lstStyle/>
          <a:p>
            <a:r>
              <a:rPr lang="en-MY" sz="1100" dirty="0">
                <a:solidFill>
                  <a:schemeClr val="bg1"/>
                </a:solidFill>
                <a:latin typeface="Century Gothic" panose="020B0502020202020204" pitchFamily="34" charset="0"/>
              </a:rPr>
              <a:t>Get started. </a:t>
            </a:r>
          </a:p>
        </p:txBody>
      </p:sp>
      <p:sp>
        <p:nvSpPr>
          <p:cNvPr id="35" name="TextBox 28">
            <a:extLst>
              <a:ext uri="{FF2B5EF4-FFF2-40B4-BE49-F238E27FC236}">
                <a16:creationId xmlns:a16="http://schemas.microsoft.com/office/drawing/2014/main" id="{1A127C15-4557-4835-A173-1D92E6DF349E}"/>
              </a:ext>
            </a:extLst>
          </p:cNvPr>
          <p:cNvSpPr txBox="1"/>
          <p:nvPr/>
        </p:nvSpPr>
        <p:spPr>
          <a:xfrm>
            <a:off x="1323683" y="4170182"/>
            <a:ext cx="2986688" cy="1200329"/>
          </a:xfrm>
          <a:prstGeom prst="rect">
            <a:avLst/>
          </a:prstGeom>
          <a:noFill/>
        </p:spPr>
        <p:txBody>
          <a:bodyPr wrap="square" rtlCol="0">
            <a:spAutoFit/>
          </a:bodyPr>
          <a:lstStyle/>
          <a:p>
            <a:r>
              <a:rPr lang="en-MY" sz="3600" b="1">
                <a:solidFill>
                  <a:schemeClr val="bg1"/>
                </a:solidFill>
                <a:latin typeface="Arial" panose="020B0604020202020204" pitchFamily="34" charset="0"/>
                <a:cs typeface="Arial" panose="020B0604020202020204" pitchFamily="34" charset="0"/>
              </a:rPr>
              <a:t>Món ăn lành mạnh</a:t>
            </a:r>
            <a:endParaRPr lang="en-MY" sz="3600" b="1" dirty="0">
              <a:solidFill>
                <a:schemeClr val="bg1"/>
              </a:solidFill>
              <a:latin typeface="Arial" panose="020B0604020202020204" pitchFamily="34" charset="0"/>
              <a:cs typeface="Arial" panose="020B0604020202020204" pitchFamily="34" charset="0"/>
            </a:endParaRPr>
          </a:p>
        </p:txBody>
      </p:sp>
      <p:sp>
        <p:nvSpPr>
          <p:cNvPr id="56" name="Hộp Văn bản 55">
            <a:extLst>
              <a:ext uri="{FF2B5EF4-FFF2-40B4-BE49-F238E27FC236}">
                <a16:creationId xmlns:a16="http://schemas.microsoft.com/office/drawing/2014/main" id="{A8FD0800-A639-481A-B006-8C1636476481}"/>
              </a:ext>
            </a:extLst>
          </p:cNvPr>
          <p:cNvSpPr txBox="1"/>
          <p:nvPr/>
        </p:nvSpPr>
        <p:spPr>
          <a:xfrm>
            <a:off x="129318" y="1058904"/>
            <a:ext cx="1056348" cy="584775"/>
          </a:xfrm>
          <a:prstGeom prst="rect">
            <a:avLst/>
          </a:prstGeom>
          <a:noFill/>
        </p:spPr>
        <p:txBody>
          <a:bodyPr wrap="square" rtlCol="0">
            <a:spAutoFit/>
          </a:bodyPr>
          <a:lstStyle/>
          <a:p>
            <a:r>
              <a:rPr lang="en-US" sz="3200" b="1">
                <a:solidFill>
                  <a:schemeClr val="accent6">
                    <a:lumMod val="50000"/>
                  </a:schemeClr>
                </a:solidFill>
                <a:latin typeface="Lobster" panose="00000500000000000000" pitchFamily="2" charset="0"/>
              </a:rPr>
              <a:t>Tên </a:t>
            </a:r>
            <a:endParaRPr lang="vi-VN" sz="3200" b="1">
              <a:solidFill>
                <a:schemeClr val="accent6">
                  <a:lumMod val="50000"/>
                </a:schemeClr>
              </a:solidFill>
              <a:latin typeface="Lobster" panose="00000500000000000000" pitchFamily="2" charset="0"/>
            </a:endParaRPr>
          </a:p>
        </p:txBody>
      </p:sp>
      <p:sp>
        <p:nvSpPr>
          <p:cNvPr id="57" name="Hộp Văn bản 56">
            <a:extLst>
              <a:ext uri="{FF2B5EF4-FFF2-40B4-BE49-F238E27FC236}">
                <a16:creationId xmlns:a16="http://schemas.microsoft.com/office/drawing/2014/main" id="{4ED87ED7-46E0-4150-BACA-7A35ADECC0E5}"/>
              </a:ext>
            </a:extLst>
          </p:cNvPr>
          <p:cNvSpPr txBox="1"/>
          <p:nvPr/>
        </p:nvSpPr>
        <p:spPr>
          <a:xfrm>
            <a:off x="64659" y="1552835"/>
            <a:ext cx="1185666" cy="523220"/>
          </a:xfrm>
          <a:prstGeom prst="rect">
            <a:avLst/>
          </a:prstGeom>
          <a:noFill/>
        </p:spPr>
        <p:txBody>
          <a:bodyPr wrap="square" rtlCol="0">
            <a:spAutoFit/>
          </a:bodyPr>
          <a:lstStyle/>
          <a:p>
            <a:r>
              <a:rPr lang="en-US" sz="2800" b="1">
                <a:solidFill>
                  <a:schemeClr val="accent6">
                    <a:lumMod val="50000"/>
                  </a:schemeClr>
                </a:solidFill>
                <a:latin typeface="Lobster" panose="00000500000000000000" pitchFamily="2" charset="0"/>
              </a:rPr>
              <a:t>Nhóm</a:t>
            </a:r>
            <a:endParaRPr lang="vi-VN" sz="2800" b="1">
              <a:solidFill>
                <a:schemeClr val="accent6">
                  <a:lumMod val="50000"/>
                </a:schemeClr>
              </a:solidFill>
              <a:latin typeface="Lobster" panose="00000500000000000000" pitchFamily="2" charset="0"/>
            </a:endParaRPr>
          </a:p>
        </p:txBody>
      </p:sp>
      <p:sp>
        <p:nvSpPr>
          <p:cNvPr id="5" name="Hộp Văn bản 4">
            <a:extLst>
              <a:ext uri="{FF2B5EF4-FFF2-40B4-BE49-F238E27FC236}">
                <a16:creationId xmlns:a16="http://schemas.microsoft.com/office/drawing/2014/main" id="{CDC2E4C7-3421-4A9B-B622-D06A1AAE2807}"/>
              </a:ext>
            </a:extLst>
          </p:cNvPr>
          <p:cNvSpPr txBox="1"/>
          <p:nvPr/>
        </p:nvSpPr>
        <p:spPr>
          <a:xfrm>
            <a:off x="6192029" y="297100"/>
            <a:ext cx="5034861" cy="1107996"/>
          </a:xfrm>
          <a:prstGeom prst="rect">
            <a:avLst/>
          </a:prstGeom>
          <a:noFill/>
        </p:spPr>
        <p:txBody>
          <a:bodyPr wrap="square" rtlCol="0">
            <a:spAutoFit/>
          </a:bodyPr>
          <a:lstStyle/>
          <a:p>
            <a:pPr algn="ctr"/>
            <a:r>
              <a:rPr lang="en-US" sz="6600" b="1">
                <a:solidFill>
                  <a:schemeClr val="accent6">
                    <a:lumMod val="50000"/>
                  </a:schemeClr>
                </a:solidFill>
                <a:latin typeface="Arial" panose="020B0604020202020204" pitchFamily="34" charset="0"/>
                <a:cs typeface="Arial" panose="020B0604020202020204" pitchFamily="34" charset="0"/>
              </a:rPr>
              <a:t>Nội dung 1</a:t>
            </a:r>
            <a:endParaRPr lang="vi-VN" sz="6600" b="1">
              <a:solidFill>
                <a:schemeClr val="accent6">
                  <a:lumMod val="50000"/>
                </a:schemeClr>
              </a:solidFill>
              <a:latin typeface="Arial" panose="020B0604020202020204" pitchFamily="34" charset="0"/>
              <a:cs typeface="Arial" panose="020B0604020202020204" pitchFamily="34" charset="0"/>
            </a:endParaRPr>
          </a:p>
        </p:txBody>
      </p:sp>
      <p:sp>
        <p:nvSpPr>
          <p:cNvPr id="6" name="Hộp Văn bản 5">
            <a:extLst>
              <a:ext uri="{FF2B5EF4-FFF2-40B4-BE49-F238E27FC236}">
                <a16:creationId xmlns:a16="http://schemas.microsoft.com/office/drawing/2014/main" id="{092BDC43-A782-48B0-B0A5-4C94FCCB28E1}"/>
              </a:ext>
            </a:extLst>
          </p:cNvPr>
          <p:cNvSpPr txBox="1"/>
          <p:nvPr/>
        </p:nvSpPr>
        <p:spPr>
          <a:xfrm>
            <a:off x="6450909" y="1464088"/>
            <a:ext cx="5394888" cy="1754326"/>
          </a:xfrm>
          <a:prstGeom prst="rect">
            <a:avLst/>
          </a:prstGeom>
          <a:noFill/>
        </p:spPr>
        <p:txBody>
          <a:bodyPr wrap="square" rtlCol="0">
            <a:spAutoFit/>
          </a:bodyPr>
          <a:lstStyle/>
          <a:p>
            <a:r>
              <a:rPr lang="vi-VN"/>
              <a:t>Lựa chọn đồ ăn nhẹ bổ dưỡng để thưởng thức suốt cả ngày là điều rất quan trọng của bất kỳ chế độ ăn uống lành mạnh nào. Có nhiều loại đồ ăn nhẹ dễ chế biến, ngon miệng giúp bạn bổ sung một số chất dinh dưỡng cần thiết và cung cấp năng lượng cho cơ thể.</a:t>
            </a:r>
          </a:p>
        </p:txBody>
      </p:sp>
      <p:pic>
        <p:nvPicPr>
          <p:cNvPr id="13" name="Hình ảnh 12">
            <a:extLst>
              <a:ext uri="{FF2B5EF4-FFF2-40B4-BE49-F238E27FC236}">
                <a16:creationId xmlns:a16="http://schemas.microsoft.com/office/drawing/2014/main" id="{74B2ACC5-4E80-4674-AC3A-AC416CD77661}"/>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7500" b="90000" l="10000" r="91250">
                        <a14:foregroundMark x1="51563" y1="7969" x2="52812" y2="9219"/>
                        <a14:foregroundMark x1="36563" y1="10938" x2="36563" y2="10938"/>
                        <a14:foregroundMark x1="45781" y1="8438" x2="45781" y2="8438"/>
                        <a14:foregroundMark x1="48281" y1="7500" x2="48281" y2="7500"/>
                        <a14:foregroundMark x1="70781" y1="12812" x2="70781" y2="12812"/>
                        <a14:foregroundMark x1="68750" y1="11094" x2="68750" y2="11094"/>
                        <a14:foregroundMark x1="91250" y1="45938" x2="91250" y2="45938"/>
                        <a14:foregroundMark x1="10313" y1="47031" x2="10313" y2="47031"/>
                      </a14:backgroundRemoval>
                    </a14:imgEffect>
                  </a14:imgLayer>
                </a14:imgProps>
              </a:ext>
              <a:ext uri="{28A0092B-C50C-407E-A947-70E740481C1C}">
                <a14:useLocalDpi xmlns:a14="http://schemas.microsoft.com/office/drawing/2010/main" val="0"/>
              </a:ext>
            </a:extLst>
          </a:blip>
          <a:stretch>
            <a:fillRect/>
          </a:stretch>
        </p:blipFill>
        <p:spPr>
          <a:xfrm>
            <a:off x="5971813" y="3522634"/>
            <a:ext cx="2817035" cy="2817035"/>
          </a:xfrm>
          <a:prstGeom prst="rect">
            <a:avLst/>
          </a:prstGeom>
        </p:spPr>
      </p:pic>
      <p:pic>
        <p:nvPicPr>
          <p:cNvPr id="16" name="Hình ảnh 15" descr="Ảnh có chứa trong nhà, bát, hoa quả, giỏ&#10;&#10;Mô tả được tạo tự động">
            <a:extLst>
              <a:ext uri="{FF2B5EF4-FFF2-40B4-BE49-F238E27FC236}">
                <a16:creationId xmlns:a16="http://schemas.microsoft.com/office/drawing/2014/main" id="{90AFF798-92E7-45EA-A5C2-7598982C984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42398" y="3340557"/>
            <a:ext cx="3395042" cy="3004612"/>
          </a:xfrm>
          <a:prstGeom prst="rect">
            <a:avLst/>
          </a:prstGeom>
        </p:spPr>
      </p:pic>
      <p:sp>
        <p:nvSpPr>
          <p:cNvPr id="43" name="Rectangle: Rounded Corners 57">
            <a:extLst>
              <a:ext uri="{FF2B5EF4-FFF2-40B4-BE49-F238E27FC236}">
                <a16:creationId xmlns:a16="http://schemas.microsoft.com/office/drawing/2014/main" id="{569FBBF0-1194-4550-B6BE-D7EF33A4FA5D}"/>
              </a:ext>
            </a:extLst>
          </p:cNvPr>
          <p:cNvSpPr/>
          <p:nvPr/>
        </p:nvSpPr>
        <p:spPr>
          <a:xfrm>
            <a:off x="13217442" y="212911"/>
            <a:ext cx="5034862" cy="2756620"/>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44" name="TextBox 62">
            <a:extLst>
              <a:ext uri="{FF2B5EF4-FFF2-40B4-BE49-F238E27FC236}">
                <a16:creationId xmlns:a16="http://schemas.microsoft.com/office/drawing/2014/main" id="{A30062C3-866E-4ACE-829F-07CFADA892BC}"/>
              </a:ext>
            </a:extLst>
          </p:cNvPr>
          <p:cNvSpPr txBox="1"/>
          <p:nvPr/>
        </p:nvSpPr>
        <p:spPr>
          <a:xfrm>
            <a:off x="13647811" y="999180"/>
            <a:ext cx="1942589" cy="954107"/>
          </a:xfrm>
          <a:prstGeom prst="rect">
            <a:avLst/>
          </a:prstGeom>
          <a:noFill/>
        </p:spPr>
        <p:txBody>
          <a:bodyPr wrap="square" rtlCol="0">
            <a:spAutoFit/>
          </a:bodyPr>
          <a:lstStyle/>
          <a:p>
            <a:r>
              <a:rPr lang="en-MY" sz="2800" b="1">
                <a:solidFill>
                  <a:schemeClr val="bg1"/>
                </a:solidFill>
                <a:latin typeface="Arial" panose="020B0604020202020204" pitchFamily="34" charset="0"/>
                <a:cs typeface="Arial" panose="020B0604020202020204" pitchFamily="34" charset="0"/>
              </a:rPr>
              <a:t>Đồ ăn Nhanh</a:t>
            </a:r>
            <a:endParaRPr lang="en-MY" sz="2800" b="1" dirty="0">
              <a:solidFill>
                <a:schemeClr val="bg1"/>
              </a:solidFill>
              <a:latin typeface="Arial" panose="020B0604020202020204" pitchFamily="34" charset="0"/>
              <a:cs typeface="Arial" panose="020B0604020202020204" pitchFamily="34" charset="0"/>
            </a:endParaRPr>
          </a:p>
        </p:txBody>
      </p:sp>
      <p:pic>
        <p:nvPicPr>
          <p:cNvPr id="45" name="Picture 2" descr="Modern Arrow Png - Clip Art Library">
            <a:extLst>
              <a:ext uri="{FF2B5EF4-FFF2-40B4-BE49-F238E27FC236}">
                <a16:creationId xmlns:a16="http://schemas.microsoft.com/office/drawing/2014/main" id="{BB272A19-0FEC-4260-BB1A-E86AD3223101}"/>
              </a:ext>
            </a:extLst>
          </p:cNvPr>
          <p:cNvPicPr>
            <a:picLocks noChangeAspect="1" noChangeArrowheads="1"/>
          </p:cNvPicPr>
          <p:nvPr/>
        </p:nvPicPr>
        <p:blipFill>
          <a:blip r:embed="rId6">
            <a:biLevel thresh="50000"/>
            <a:extLst>
              <a:ext uri="{BEBA8EAE-BF5A-486C-A8C5-ECC9F3942E4B}">
                <a14:imgProps xmlns:a14="http://schemas.microsoft.com/office/drawing/2010/main">
                  <a14:imgLayer r:embed="rId7">
                    <a14:imgEffect>
                      <a14:backgroundRemoval t="6250" b="93164" l="9751" r="89796">
                        <a14:foregroundMark x1="23129" y1="6250" x2="30385" y2="6836"/>
                        <a14:foregroundMark x1="25170" y1="92773" x2="31293" y2="93164"/>
                      </a14:backgroundRemoval>
                    </a14:imgEffect>
                  </a14:imgLayer>
                </a14:imgProps>
              </a:ext>
              <a:ext uri="{28A0092B-C50C-407E-A947-70E740481C1C}">
                <a14:useLocalDpi xmlns:a14="http://schemas.microsoft.com/office/drawing/2010/main" val="0"/>
              </a:ext>
            </a:extLst>
          </a:blip>
          <a:srcRect/>
          <a:stretch>
            <a:fillRect/>
          </a:stretch>
        </p:blipFill>
        <p:spPr bwMode="auto">
          <a:xfrm>
            <a:off x="13750291" y="1985744"/>
            <a:ext cx="268757" cy="312025"/>
          </a:xfrm>
          <a:prstGeom prst="rect">
            <a:avLst/>
          </a:prstGeom>
          <a:noFill/>
          <a:extLst>
            <a:ext uri="{909E8E84-426E-40DD-AFC4-6F175D3DCCD1}">
              <a14:hiddenFill xmlns:a14="http://schemas.microsoft.com/office/drawing/2010/main">
                <a:solidFill>
                  <a:srgbClr val="FFFFFF"/>
                </a:solidFill>
              </a14:hiddenFill>
            </a:ext>
          </a:extLst>
        </p:spPr>
      </p:pic>
      <p:sp>
        <p:nvSpPr>
          <p:cNvPr id="47" name="TextBox 65">
            <a:extLst>
              <a:ext uri="{FF2B5EF4-FFF2-40B4-BE49-F238E27FC236}">
                <a16:creationId xmlns:a16="http://schemas.microsoft.com/office/drawing/2014/main" id="{307CC53C-699A-4E2E-9CB9-44ECC8F3357A}"/>
              </a:ext>
            </a:extLst>
          </p:cNvPr>
          <p:cNvSpPr txBox="1"/>
          <p:nvPr/>
        </p:nvSpPr>
        <p:spPr>
          <a:xfrm>
            <a:off x="13661758" y="756417"/>
            <a:ext cx="1050288" cy="307777"/>
          </a:xfrm>
          <a:prstGeom prst="rect">
            <a:avLst/>
          </a:prstGeom>
          <a:noFill/>
        </p:spPr>
        <p:txBody>
          <a:bodyPr wrap="none" rtlCol="0">
            <a:spAutoFit/>
          </a:bodyPr>
          <a:lstStyle/>
          <a:p>
            <a:r>
              <a:rPr lang="en-MY" sz="1400">
                <a:solidFill>
                  <a:schemeClr val="bg1"/>
                </a:solidFill>
                <a:latin typeface="Arial" panose="020B0604020202020204" pitchFamily="34" charset="0"/>
                <a:cs typeface="Arial" panose="020B0604020202020204" pitchFamily="34" charset="0"/>
              </a:rPr>
              <a:t>Nội dung 2</a:t>
            </a:r>
            <a:endParaRPr lang="en-MY" sz="1400" dirty="0">
              <a:solidFill>
                <a:schemeClr val="bg1"/>
              </a:solidFill>
              <a:latin typeface="Arial" panose="020B0604020202020204" pitchFamily="34" charset="0"/>
              <a:cs typeface="Arial" panose="020B0604020202020204" pitchFamily="34" charset="0"/>
            </a:endParaRPr>
          </a:p>
        </p:txBody>
      </p:sp>
      <p:grpSp>
        <p:nvGrpSpPr>
          <p:cNvPr id="48" name="Group 66">
            <a:extLst>
              <a:ext uri="{FF2B5EF4-FFF2-40B4-BE49-F238E27FC236}">
                <a16:creationId xmlns:a16="http://schemas.microsoft.com/office/drawing/2014/main" id="{CF9B082A-F3B8-407B-BF57-C738E305419E}"/>
              </a:ext>
            </a:extLst>
          </p:cNvPr>
          <p:cNvGrpSpPr/>
          <p:nvPr/>
        </p:nvGrpSpPr>
        <p:grpSpPr>
          <a:xfrm>
            <a:off x="13821813" y="3302001"/>
            <a:ext cx="2402768" cy="3334658"/>
            <a:chOff x="1240027" y="3302000"/>
            <a:chExt cx="2402768" cy="3334658"/>
          </a:xfrm>
        </p:grpSpPr>
        <p:sp>
          <p:nvSpPr>
            <p:cNvPr id="49" name="Rectangle: Rounded Corners 67">
              <a:extLst>
                <a:ext uri="{FF2B5EF4-FFF2-40B4-BE49-F238E27FC236}">
                  <a16:creationId xmlns:a16="http://schemas.microsoft.com/office/drawing/2014/main" id="{8E97AD5A-043A-4AE2-89B4-BC408E2B2C1E}"/>
                </a:ext>
              </a:extLst>
            </p:cNvPr>
            <p:cNvSpPr/>
            <p:nvPr/>
          </p:nvSpPr>
          <p:spPr>
            <a:xfrm>
              <a:off x="1269837" y="3302000"/>
              <a:ext cx="2372958" cy="3334658"/>
            </a:xfrm>
            <a:prstGeom prst="roundRect">
              <a:avLst/>
            </a:prstGeom>
            <a:solidFill>
              <a:schemeClr val="accent2">
                <a:lumMod val="60000"/>
                <a:lumOff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50" name="TextBox 68">
              <a:extLst>
                <a:ext uri="{FF2B5EF4-FFF2-40B4-BE49-F238E27FC236}">
                  <a16:creationId xmlns:a16="http://schemas.microsoft.com/office/drawing/2014/main" id="{2D6EB8EE-1511-43D7-A274-247B9C3669DC}"/>
                </a:ext>
              </a:extLst>
            </p:cNvPr>
            <p:cNvSpPr txBox="1"/>
            <p:nvPr/>
          </p:nvSpPr>
          <p:spPr>
            <a:xfrm>
              <a:off x="1240027" y="5535718"/>
              <a:ext cx="2372958" cy="954107"/>
            </a:xfrm>
            <a:prstGeom prst="rect">
              <a:avLst/>
            </a:prstGeom>
            <a:noFill/>
          </p:spPr>
          <p:txBody>
            <a:bodyPr wrap="square" rtlCol="0">
              <a:spAutoFit/>
            </a:bodyPr>
            <a:lstStyle/>
            <a:p>
              <a:pPr algn="ctr"/>
              <a:r>
                <a:rPr lang="en-MY" sz="2800" b="1">
                  <a:solidFill>
                    <a:schemeClr val="tx1">
                      <a:lumMod val="85000"/>
                      <a:lumOff val="15000"/>
                    </a:schemeClr>
                  </a:solidFill>
                  <a:latin typeface="Arial" panose="020B0604020202020204" pitchFamily="34" charset="0"/>
                  <a:cs typeface="Arial" panose="020B0604020202020204" pitchFamily="34" charset="0"/>
                </a:rPr>
                <a:t>Khoai tây chiên</a:t>
              </a:r>
              <a:endParaRPr lang="en-MY" sz="2800" b="1" dirty="0">
                <a:solidFill>
                  <a:schemeClr val="tx1">
                    <a:lumMod val="85000"/>
                    <a:lumOff val="15000"/>
                  </a:schemeClr>
                </a:solidFill>
                <a:latin typeface="Arial" panose="020B0604020202020204" pitchFamily="34" charset="0"/>
                <a:cs typeface="Arial" panose="020B0604020202020204" pitchFamily="34" charset="0"/>
              </a:endParaRPr>
            </a:p>
          </p:txBody>
        </p:sp>
      </p:grpSp>
      <p:grpSp>
        <p:nvGrpSpPr>
          <p:cNvPr id="51" name="Group 69">
            <a:extLst>
              <a:ext uri="{FF2B5EF4-FFF2-40B4-BE49-F238E27FC236}">
                <a16:creationId xmlns:a16="http://schemas.microsoft.com/office/drawing/2014/main" id="{07E68365-860E-443A-AC0B-88D499ECFE1C}"/>
              </a:ext>
            </a:extLst>
          </p:cNvPr>
          <p:cNvGrpSpPr/>
          <p:nvPr/>
        </p:nvGrpSpPr>
        <p:grpSpPr>
          <a:xfrm>
            <a:off x="18733958" y="3263823"/>
            <a:ext cx="2372958" cy="3334658"/>
            <a:chOff x="3931796" y="3310431"/>
            <a:chExt cx="2372958" cy="3334658"/>
          </a:xfrm>
          <a:solidFill>
            <a:schemeClr val="accent4">
              <a:lumMod val="60000"/>
              <a:lumOff val="40000"/>
            </a:schemeClr>
          </a:solidFill>
        </p:grpSpPr>
        <p:sp>
          <p:nvSpPr>
            <p:cNvPr id="52" name="Rectangle: Rounded Corners 70">
              <a:extLst>
                <a:ext uri="{FF2B5EF4-FFF2-40B4-BE49-F238E27FC236}">
                  <a16:creationId xmlns:a16="http://schemas.microsoft.com/office/drawing/2014/main" id="{A20F8E00-C066-40AD-B7AA-0129349DF28C}"/>
                </a:ext>
              </a:extLst>
            </p:cNvPr>
            <p:cNvSpPr/>
            <p:nvPr/>
          </p:nvSpPr>
          <p:spPr>
            <a:xfrm>
              <a:off x="3931796" y="3310431"/>
              <a:ext cx="2372958" cy="3334658"/>
            </a:xfrm>
            <a:prstGeom prst="round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53" name="TextBox 71">
              <a:extLst>
                <a:ext uri="{FF2B5EF4-FFF2-40B4-BE49-F238E27FC236}">
                  <a16:creationId xmlns:a16="http://schemas.microsoft.com/office/drawing/2014/main" id="{E0D09E67-FC6E-4D48-8AB7-0BA4AF6F57F3}"/>
                </a:ext>
              </a:extLst>
            </p:cNvPr>
            <p:cNvSpPr txBox="1"/>
            <p:nvPr/>
          </p:nvSpPr>
          <p:spPr>
            <a:xfrm>
              <a:off x="4069203" y="5736216"/>
              <a:ext cx="2138727" cy="646331"/>
            </a:xfrm>
            <a:prstGeom prst="rect">
              <a:avLst/>
            </a:prstGeom>
            <a:grpFill/>
          </p:spPr>
          <p:txBody>
            <a:bodyPr wrap="none" rtlCol="0">
              <a:spAutoFit/>
            </a:bodyPr>
            <a:lstStyle/>
            <a:p>
              <a:r>
                <a:rPr lang="en-MY" sz="3600" b="1">
                  <a:solidFill>
                    <a:schemeClr val="tx1">
                      <a:lumMod val="85000"/>
                      <a:lumOff val="15000"/>
                    </a:schemeClr>
                  </a:solidFill>
                  <a:latin typeface="Arial" panose="020B0604020202020204" pitchFamily="34" charset="0"/>
                  <a:cs typeface="Arial" panose="020B0604020202020204" pitchFamily="34" charset="0"/>
                </a:rPr>
                <a:t>Giải khát</a:t>
              </a:r>
              <a:endParaRPr lang="en-MY" sz="3600" b="1" dirty="0">
                <a:solidFill>
                  <a:schemeClr val="tx1">
                    <a:lumMod val="85000"/>
                    <a:lumOff val="15000"/>
                  </a:schemeClr>
                </a:solidFill>
                <a:latin typeface="Arial" panose="020B0604020202020204" pitchFamily="34" charset="0"/>
                <a:cs typeface="Arial" panose="020B0604020202020204" pitchFamily="34" charset="0"/>
              </a:endParaRPr>
            </a:p>
          </p:txBody>
        </p:sp>
      </p:grpSp>
      <p:pic>
        <p:nvPicPr>
          <p:cNvPr id="61" name="Hình ảnh 60" descr="Ảnh có chứa thực phẩm, thực phẩm ăn nhẹ, bánh sandwich, cây&#10;&#10;Mô tả được tạo tự động">
            <a:extLst>
              <a:ext uri="{FF2B5EF4-FFF2-40B4-BE49-F238E27FC236}">
                <a16:creationId xmlns:a16="http://schemas.microsoft.com/office/drawing/2014/main" id="{43530268-52C1-4548-90CA-14F5A92F468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20767938">
            <a:off x="18642387" y="503807"/>
            <a:ext cx="2602272" cy="2016761"/>
          </a:xfrm>
          <a:prstGeom prst="rect">
            <a:avLst/>
          </a:prstGeom>
        </p:spPr>
      </p:pic>
      <p:pic>
        <p:nvPicPr>
          <p:cNvPr id="62" name="Picture 73" descr="Icon&#10;&#10;Description automatically generated">
            <a:extLst>
              <a:ext uri="{FF2B5EF4-FFF2-40B4-BE49-F238E27FC236}">
                <a16:creationId xmlns:a16="http://schemas.microsoft.com/office/drawing/2014/main" id="{F7D50BAA-B2C7-4693-9FA6-136AEA77FFF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0974146" y="3013042"/>
            <a:ext cx="2652654" cy="2652654"/>
          </a:xfrm>
          <a:prstGeom prst="rect">
            <a:avLst/>
          </a:prstGeom>
        </p:spPr>
      </p:pic>
      <p:pic>
        <p:nvPicPr>
          <p:cNvPr id="64" name="Hình ảnh 63" descr="Ảnh có chứa văn bản, tách, màu cam&#10;&#10;Mô tả được tạo tự động">
            <a:extLst>
              <a:ext uri="{FF2B5EF4-FFF2-40B4-BE49-F238E27FC236}">
                <a16:creationId xmlns:a16="http://schemas.microsoft.com/office/drawing/2014/main" id="{16B6D5E6-E359-420D-B917-05FBF4B843B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rot="788178">
            <a:off x="16420709" y="3151065"/>
            <a:ext cx="1865145" cy="2324168"/>
          </a:xfrm>
          <a:prstGeom prst="rect">
            <a:avLst/>
          </a:prstGeom>
        </p:spPr>
      </p:pic>
      <p:grpSp>
        <p:nvGrpSpPr>
          <p:cNvPr id="63" name="Group 69">
            <a:extLst>
              <a:ext uri="{FF2B5EF4-FFF2-40B4-BE49-F238E27FC236}">
                <a16:creationId xmlns:a16="http://schemas.microsoft.com/office/drawing/2014/main" id="{8933572F-94ED-4E54-9B84-5D6EE60380A0}"/>
              </a:ext>
            </a:extLst>
          </p:cNvPr>
          <p:cNvGrpSpPr/>
          <p:nvPr/>
        </p:nvGrpSpPr>
        <p:grpSpPr>
          <a:xfrm>
            <a:off x="23702432" y="3218414"/>
            <a:ext cx="2372958" cy="3334658"/>
            <a:chOff x="3931796" y="3310431"/>
            <a:chExt cx="2372958" cy="3334658"/>
          </a:xfrm>
          <a:solidFill>
            <a:schemeClr val="accent4">
              <a:lumMod val="60000"/>
              <a:lumOff val="40000"/>
            </a:schemeClr>
          </a:solidFill>
        </p:grpSpPr>
        <p:sp>
          <p:nvSpPr>
            <p:cNvPr id="65" name="Rectangle: Rounded Corners 70">
              <a:extLst>
                <a:ext uri="{FF2B5EF4-FFF2-40B4-BE49-F238E27FC236}">
                  <a16:creationId xmlns:a16="http://schemas.microsoft.com/office/drawing/2014/main" id="{ECBDE994-FF23-48EF-BAA8-3229B60A29D8}"/>
                </a:ext>
              </a:extLst>
            </p:cNvPr>
            <p:cNvSpPr/>
            <p:nvPr/>
          </p:nvSpPr>
          <p:spPr>
            <a:xfrm>
              <a:off x="3931796" y="3310431"/>
              <a:ext cx="2372958" cy="3334658"/>
            </a:xfrm>
            <a:prstGeom prst="roundRect">
              <a:avLst/>
            </a:prstGeom>
            <a:solidFill>
              <a:schemeClr val="accent1">
                <a:lumMod val="40000"/>
                <a:lumOff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66" name="TextBox 71">
              <a:extLst>
                <a:ext uri="{FF2B5EF4-FFF2-40B4-BE49-F238E27FC236}">
                  <a16:creationId xmlns:a16="http://schemas.microsoft.com/office/drawing/2014/main" id="{60A9185B-470C-4BE4-9629-C5668BAC9772}"/>
                </a:ext>
              </a:extLst>
            </p:cNvPr>
            <p:cNvSpPr txBox="1"/>
            <p:nvPr/>
          </p:nvSpPr>
          <p:spPr>
            <a:xfrm>
              <a:off x="4320620" y="5715633"/>
              <a:ext cx="1595309" cy="646331"/>
            </a:xfrm>
            <a:prstGeom prst="rect">
              <a:avLst/>
            </a:prstGeom>
            <a:noFill/>
          </p:spPr>
          <p:txBody>
            <a:bodyPr wrap="none" rtlCol="0">
              <a:spAutoFit/>
            </a:bodyPr>
            <a:lstStyle/>
            <a:p>
              <a:r>
                <a:rPr lang="vi-VN" sz="3600" b="1">
                  <a:solidFill>
                    <a:schemeClr val="tx1">
                      <a:lumMod val="85000"/>
                      <a:lumOff val="15000"/>
                    </a:schemeClr>
                  </a:solidFill>
                  <a:latin typeface="Arial" panose="020B0604020202020204" pitchFamily="34" charset="0"/>
                  <a:cs typeface="Arial" panose="020B0604020202020204" pitchFamily="34" charset="0"/>
                </a:rPr>
                <a:t>Đùi gà</a:t>
              </a:r>
              <a:endParaRPr lang="en-MY" sz="3600" b="1" dirty="0">
                <a:solidFill>
                  <a:schemeClr val="tx1">
                    <a:lumMod val="85000"/>
                    <a:lumOff val="15000"/>
                  </a:schemeClr>
                </a:solidFill>
                <a:latin typeface="Arial" panose="020B0604020202020204" pitchFamily="34" charset="0"/>
                <a:cs typeface="Arial" panose="020B0604020202020204" pitchFamily="34" charset="0"/>
              </a:endParaRPr>
            </a:p>
          </p:txBody>
        </p:sp>
      </p:grpSp>
      <p:pic>
        <p:nvPicPr>
          <p:cNvPr id="70" name="Hình ảnh 69" descr="Ảnh có chứa thực phẩm, món ăn, rau, nhựa&#10;&#10;Mô tả được tạo tự động">
            <a:extLst>
              <a:ext uri="{FF2B5EF4-FFF2-40B4-BE49-F238E27FC236}">
                <a16:creationId xmlns:a16="http://schemas.microsoft.com/office/drawing/2014/main" id="{5194CB27-2095-475C-A416-1C5CF02CBAE1}"/>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rot="908123">
            <a:off x="32663826" y="3153489"/>
            <a:ext cx="2567839" cy="2056277"/>
          </a:xfrm>
          <a:prstGeom prst="rect">
            <a:avLst/>
          </a:prstGeom>
        </p:spPr>
      </p:pic>
      <p:pic>
        <p:nvPicPr>
          <p:cNvPr id="71" name="Hình ảnh 70" descr="Ảnh có chứa món ăn&#10;&#10;Mô tả được tạo tự động">
            <a:extLst>
              <a:ext uri="{FF2B5EF4-FFF2-40B4-BE49-F238E27FC236}">
                <a16:creationId xmlns:a16="http://schemas.microsoft.com/office/drawing/2014/main" id="{E80D19C1-1C20-438B-B489-4E5B5DD612FB}"/>
              </a:ext>
            </a:extLst>
          </p:cNvPr>
          <p:cNvPicPr>
            <a:picLocks noChangeAspect="1"/>
          </p:cNvPicPr>
          <p:nvPr/>
        </p:nvPicPr>
        <p:blipFill>
          <a:blip r:embed="rId12">
            <a:extLst>
              <a:ext uri="{BEBA8EAE-BF5A-486C-A8C5-ECC9F3942E4B}">
                <a14:imgProps xmlns:a14="http://schemas.microsoft.com/office/drawing/2010/main">
                  <a14:imgLayer r:embed="rId13">
                    <a14:imgEffect>
                      <a14:backgroundRemoval t="8871" b="90000" l="5556" r="95556">
                        <a14:foregroundMark x1="7333" y1="64194" x2="7333" y2="64194"/>
                        <a14:foregroundMark x1="61556" y1="9032" x2="61556" y2="9032"/>
                        <a14:foregroundMark x1="91333" y1="63548" x2="91333" y2="63548"/>
                        <a14:foregroundMark x1="95556" y1="62581" x2="95556" y2="62581"/>
                        <a14:foregroundMark x1="5556" y1="65806" x2="5556" y2="65806"/>
                      </a14:backgroundRemoval>
                    </a14:imgEffect>
                  </a14:imgLayer>
                </a14:imgProps>
              </a:ext>
              <a:ext uri="{28A0092B-C50C-407E-A947-70E740481C1C}">
                <a14:useLocalDpi xmlns:a14="http://schemas.microsoft.com/office/drawing/2010/main" val="0"/>
              </a:ext>
            </a:extLst>
          </a:blip>
          <a:stretch>
            <a:fillRect/>
          </a:stretch>
        </p:blipFill>
        <p:spPr>
          <a:xfrm>
            <a:off x="25977671" y="3256421"/>
            <a:ext cx="3147461" cy="2168251"/>
          </a:xfrm>
          <a:prstGeom prst="rect">
            <a:avLst/>
          </a:prstGeom>
        </p:spPr>
      </p:pic>
      <p:grpSp>
        <p:nvGrpSpPr>
          <p:cNvPr id="72" name="Group 69">
            <a:extLst>
              <a:ext uri="{FF2B5EF4-FFF2-40B4-BE49-F238E27FC236}">
                <a16:creationId xmlns:a16="http://schemas.microsoft.com/office/drawing/2014/main" id="{D9BED3CD-5031-46D6-9FD8-29ACD636A8F4}"/>
              </a:ext>
            </a:extLst>
          </p:cNvPr>
          <p:cNvGrpSpPr/>
          <p:nvPr/>
        </p:nvGrpSpPr>
        <p:grpSpPr>
          <a:xfrm>
            <a:off x="29558068" y="3218413"/>
            <a:ext cx="2468423" cy="3334658"/>
            <a:chOff x="3899317" y="3310431"/>
            <a:chExt cx="2468423" cy="3334658"/>
          </a:xfrm>
          <a:solidFill>
            <a:schemeClr val="accent4">
              <a:lumMod val="60000"/>
              <a:lumOff val="40000"/>
            </a:schemeClr>
          </a:solidFill>
        </p:grpSpPr>
        <p:sp>
          <p:nvSpPr>
            <p:cNvPr id="73" name="Rectangle: Rounded Corners 70">
              <a:extLst>
                <a:ext uri="{FF2B5EF4-FFF2-40B4-BE49-F238E27FC236}">
                  <a16:creationId xmlns:a16="http://schemas.microsoft.com/office/drawing/2014/main" id="{F2B9675C-04FB-4FED-BC00-B86A71AC13DA}"/>
                </a:ext>
              </a:extLst>
            </p:cNvPr>
            <p:cNvSpPr/>
            <p:nvPr/>
          </p:nvSpPr>
          <p:spPr>
            <a:xfrm>
              <a:off x="3931796" y="3310431"/>
              <a:ext cx="2372958" cy="3334658"/>
            </a:xfrm>
            <a:prstGeom prst="roundRect">
              <a:avLst/>
            </a:prstGeom>
            <a:solidFill>
              <a:srgbClr val="B48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74" name="TextBox 71">
              <a:extLst>
                <a:ext uri="{FF2B5EF4-FFF2-40B4-BE49-F238E27FC236}">
                  <a16:creationId xmlns:a16="http://schemas.microsoft.com/office/drawing/2014/main" id="{6DBD7288-31BC-4E10-B058-2CCA9F71CBA7}"/>
                </a:ext>
              </a:extLst>
            </p:cNvPr>
            <p:cNvSpPr txBox="1"/>
            <p:nvPr/>
          </p:nvSpPr>
          <p:spPr>
            <a:xfrm>
              <a:off x="3899317" y="5254809"/>
              <a:ext cx="2468423" cy="1200329"/>
            </a:xfrm>
            <a:prstGeom prst="rect">
              <a:avLst/>
            </a:prstGeom>
            <a:noFill/>
          </p:spPr>
          <p:txBody>
            <a:bodyPr wrap="square" rtlCol="0">
              <a:spAutoFit/>
            </a:bodyPr>
            <a:lstStyle/>
            <a:p>
              <a:pPr algn="ctr"/>
              <a:r>
                <a:rPr lang="vi-VN" sz="3600" b="1">
                  <a:solidFill>
                    <a:schemeClr val="tx1">
                      <a:lumMod val="85000"/>
                      <a:lumOff val="15000"/>
                    </a:schemeClr>
                  </a:solidFill>
                  <a:latin typeface="Arial" panose="020B0604020202020204" pitchFamily="34" charset="0"/>
                  <a:cs typeface="Arial" panose="020B0604020202020204" pitchFamily="34" charset="0"/>
                </a:rPr>
                <a:t>Bánh tráng trộn</a:t>
              </a:r>
              <a:endParaRPr lang="en-MY" sz="3600" b="1" dirty="0">
                <a:solidFill>
                  <a:schemeClr val="tx1">
                    <a:lumMod val="85000"/>
                    <a:lumOff val="15000"/>
                  </a:schemeClr>
                </a:solidFill>
                <a:latin typeface="Arial" panose="020B0604020202020204" pitchFamily="34" charset="0"/>
                <a:cs typeface="Arial" panose="020B0604020202020204" pitchFamily="34" charset="0"/>
              </a:endParaRPr>
            </a:p>
          </p:txBody>
        </p:sp>
      </p:grpSp>
      <p:sp>
        <p:nvSpPr>
          <p:cNvPr id="75" name="Hộp Văn bản 74">
            <a:extLst>
              <a:ext uri="{FF2B5EF4-FFF2-40B4-BE49-F238E27FC236}">
                <a16:creationId xmlns:a16="http://schemas.microsoft.com/office/drawing/2014/main" id="{62DE6008-370D-4610-820D-C0246182403E}"/>
              </a:ext>
            </a:extLst>
          </p:cNvPr>
          <p:cNvSpPr txBox="1"/>
          <p:nvPr/>
        </p:nvSpPr>
        <p:spPr>
          <a:xfrm>
            <a:off x="1061139" y="-2401498"/>
            <a:ext cx="5034861" cy="1107996"/>
          </a:xfrm>
          <a:prstGeom prst="rect">
            <a:avLst/>
          </a:prstGeom>
          <a:noFill/>
        </p:spPr>
        <p:txBody>
          <a:bodyPr wrap="square" rtlCol="0">
            <a:spAutoFit/>
          </a:bodyPr>
          <a:lstStyle/>
          <a:p>
            <a:pPr algn="ctr"/>
            <a:r>
              <a:rPr lang="en-US" sz="6600" b="1">
                <a:solidFill>
                  <a:schemeClr val="accent6">
                    <a:lumMod val="50000"/>
                  </a:schemeClr>
                </a:solidFill>
                <a:latin typeface="Arial" panose="020B0604020202020204" pitchFamily="34" charset="0"/>
                <a:cs typeface="Arial" panose="020B0604020202020204" pitchFamily="34" charset="0"/>
              </a:rPr>
              <a:t>Nội dung 2</a:t>
            </a:r>
            <a:endParaRPr lang="vi-VN" sz="6600" b="1">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360529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30" name="Rectangle: Rounded Corners 35">
            <a:extLst>
              <a:ext uri="{FF2B5EF4-FFF2-40B4-BE49-F238E27FC236}">
                <a16:creationId xmlns:a16="http://schemas.microsoft.com/office/drawing/2014/main" id="{CFD32F36-0437-4BCC-99C9-918621D5C075}"/>
              </a:ext>
            </a:extLst>
          </p:cNvPr>
          <p:cNvSpPr/>
          <p:nvPr/>
        </p:nvSpPr>
        <p:spPr>
          <a:xfrm>
            <a:off x="-3838544" y="325308"/>
            <a:ext cx="3280249" cy="6319781"/>
          </a:xfrm>
          <a:prstGeom prst="roundRect">
            <a:avLst>
              <a:gd name="adj" fmla="val 10283"/>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31" name="Rectangle: Rounded Corners 24">
            <a:extLst>
              <a:ext uri="{FF2B5EF4-FFF2-40B4-BE49-F238E27FC236}">
                <a16:creationId xmlns:a16="http://schemas.microsoft.com/office/drawing/2014/main" id="{FD72CAD4-1154-4FA8-87C2-CCD999F0A57D}"/>
              </a:ext>
            </a:extLst>
          </p:cNvPr>
          <p:cNvSpPr/>
          <p:nvPr/>
        </p:nvSpPr>
        <p:spPr>
          <a:xfrm>
            <a:off x="-7297459" y="-589936"/>
            <a:ext cx="6746182" cy="8044025"/>
          </a:xfrm>
          <a:prstGeom prst="roundRect">
            <a:avLst>
              <a:gd name="adj" fmla="val 12271"/>
            </a:avLst>
          </a:prstGeom>
          <a:solidFill>
            <a:schemeClr val="accent6">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pic>
        <p:nvPicPr>
          <p:cNvPr id="15" name="Hình ảnh 14" descr="Ảnh có chứa đĩa&#10;&#10;Mô tả được tạo tự động">
            <a:extLst>
              <a:ext uri="{FF2B5EF4-FFF2-40B4-BE49-F238E27FC236}">
                <a16:creationId xmlns:a16="http://schemas.microsoft.com/office/drawing/2014/main" id="{B82430E9-C932-464B-B411-1E36818B7B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691555">
            <a:off x="-4373871" y="130421"/>
            <a:ext cx="4766131" cy="4766131"/>
          </a:xfrm>
          <a:prstGeom prst="rect">
            <a:avLst/>
          </a:prstGeom>
        </p:spPr>
      </p:pic>
      <p:sp>
        <p:nvSpPr>
          <p:cNvPr id="32" name="Rectangle: Rounded Corners 25">
            <a:extLst>
              <a:ext uri="{FF2B5EF4-FFF2-40B4-BE49-F238E27FC236}">
                <a16:creationId xmlns:a16="http://schemas.microsoft.com/office/drawing/2014/main" id="{D61AC6B6-8D67-456C-8CC7-7BA68F81824B}"/>
              </a:ext>
            </a:extLst>
          </p:cNvPr>
          <p:cNvSpPr/>
          <p:nvPr/>
        </p:nvSpPr>
        <p:spPr>
          <a:xfrm>
            <a:off x="-3519365" y="7598635"/>
            <a:ext cx="1313030" cy="550700"/>
          </a:xfrm>
          <a:prstGeom prst="roundRect">
            <a:avLst>
              <a:gd name="adj" fmla="val 20779"/>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36" name="TextBox 30">
            <a:extLst>
              <a:ext uri="{FF2B5EF4-FFF2-40B4-BE49-F238E27FC236}">
                <a16:creationId xmlns:a16="http://schemas.microsoft.com/office/drawing/2014/main" id="{3C4B1492-0BFA-4020-990F-36044E364443}"/>
              </a:ext>
            </a:extLst>
          </p:cNvPr>
          <p:cNvSpPr txBox="1"/>
          <p:nvPr/>
        </p:nvSpPr>
        <p:spPr>
          <a:xfrm>
            <a:off x="-4555159" y="419477"/>
            <a:ext cx="867545" cy="261610"/>
          </a:xfrm>
          <a:prstGeom prst="rect">
            <a:avLst/>
          </a:prstGeom>
          <a:noFill/>
        </p:spPr>
        <p:txBody>
          <a:bodyPr wrap="none" rtlCol="0">
            <a:spAutoFit/>
          </a:bodyPr>
          <a:lstStyle/>
          <a:p>
            <a:r>
              <a:rPr lang="en-MY" sz="1100">
                <a:solidFill>
                  <a:schemeClr val="bg1"/>
                </a:solidFill>
                <a:latin typeface="Arial" panose="020B0604020202020204" pitchFamily="34" charset="0"/>
                <a:cs typeface="Arial" panose="020B0604020202020204" pitchFamily="34" charset="0"/>
              </a:rPr>
              <a:t>Nội dung 1</a:t>
            </a:r>
            <a:endParaRPr lang="en-MY" sz="1100" dirty="0">
              <a:solidFill>
                <a:schemeClr val="bg1"/>
              </a:solidFill>
              <a:latin typeface="Arial" panose="020B0604020202020204" pitchFamily="34" charset="0"/>
              <a:cs typeface="Arial" panose="020B0604020202020204" pitchFamily="34" charset="0"/>
            </a:endParaRPr>
          </a:p>
        </p:txBody>
      </p:sp>
      <p:grpSp>
        <p:nvGrpSpPr>
          <p:cNvPr id="38" name="Group 39">
            <a:extLst>
              <a:ext uri="{FF2B5EF4-FFF2-40B4-BE49-F238E27FC236}">
                <a16:creationId xmlns:a16="http://schemas.microsoft.com/office/drawing/2014/main" id="{5C8BEF71-23E1-4A71-BF38-B9198FAB6C04}"/>
              </a:ext>
            </a:extLst>
          </p:cNvPr>
          <p:cNvGrpSpPr/>
          <p:nvPr/>
        </p:nvGrpSpPr>
        <p:grpSpPr>
          <a:xfrm>
            <a:off x="-3713190" y="518391"/>
            <a:ext cx="146829" cy="76200"/>
            <a:chOff x="6029325" y="900113"/>
            <a:chExt cx="146829" cy="76200"/>
          </a:xfrm>
        </p:grpSpPr>
        <p:cxnSp>
          <p:nvCxnSpPr>
            <p:cNvPr id="39" name="Straight Connector 33">
              <a:extLst>
                <a:ext uri="{FF2B5EF4-FFF2-40B4-BE49-F238E27FC236}">
                  <a16:creationId xmlns:a16="http://schemas.microsoft.com/office/drawing/2014/main" id="{E90B030F-744A-4477-B469-F74AFCE1E7AE}"/>
                </a:ext>
              </a:extLst>
            </p:cNvPr>
            <p:cNvCxnSpPr>
              <a:cxnSpLocks/>
            </p:cNvCxnSpPr>
            <p:nvPr/>
          </p:nvCxnSpPr>
          <p:spPr>
            <a:xfrm>
              <a:off x="6029325" y="900113"/>
              <a:ext cx="66675" cy="762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 name="Straight Connector 34">
              <a:extLst>
                <a:ext uri="{FF2B5EF4-FFF2-40B4-BE49-F238E27FC236}">
                  <a16:creationId xmlns:a16="http://schemas.microsoft.com/office/drawing/2014/main" id="{49B92498-EE9C-44DA-BE2F-8535F602F8DF}"/>
                </a:ext>
              </a:extLst>
            </p:cNvPr>
            <p:cNvCxnSpPr>
              <a:cxnSpLocks/>
            </p:cNvCxnSpPr>
            <p:nvPr/>
          </p:nvCxnSpPr>
          <p:spPr>
            <a:xfrm flipV="1">
              <a:off x="6096000" y="900113"/>
              <a:ext cx="80154" cy="762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41" name="TextBox 40">
            <a:extLst>
              <a:ext uri="{FF2B5EF4-FFF2-40B4-BE49-F238E27FC236}">
                <a16:creationId xmlns:a16="http://schemas.microsoft.com/office/drawing/2014/main" id="{77FC2499-8995-4E06-A452-4631EA17C9E6}"/>
              </a:ext>
            </a:extLst>
          </p:cNvPr>
          <p:cNvSpPr txBox="1"/>
          <p:nvPr/>
        </p:nvSpPr>
        <p:spPr>
          <a:xfrm>
            <a:off x="-4604632" y="5346617"/>
            <a:ext cx="2789765" cy="276999"/>
          </a:xfrm>
          <a:prstGeom prst="rect">
            <a:avLst/>
          </a:prstGeom>
          <a:noFill/>
        </p:spPr>
        <p:txBody>
          <a:bodyPr wrap="square" rtlCol="0">
            <a:spAutoFit/>
          </a:bodyPr>
          <a:lstStyle/>
          <a:p>
            <a:r>
              <a:rPr lang="en-MY" sz="1200">
                <a:solidFill>
                  <a:schemeClr val="bg1"/>
                </a:solidFill>
              </a:rPr>
              <a:t>Ghu chú nội dung 1</a:t>
            </a:r>
            <a:endParaRPr lang="en-MY" sz="1200" dirty="0">
              <a:solidFill>
                <a:schemeClr val="bg1"/>
              </a:solidFill>
            </a:endParaRPr>
          </a:p>
        </p:txBody>
      </p:sp>
      <p:sp>
        <p:nvSpPr>
          <p:cNvPr id="42" name="TextBox 41">
            <a:extLst>
              <a:ext uri="{FF2B5EF4-FFF2-40B4-BE49-F238E27FC236}">
                <a16:creationId xmlns:a16="http://schemas.microsoft.com/office/drawing/2014/main" id="{7AF1E9F7-E251-45BB-8596-A582A9717431}"/>
              </a:ext>
            </a:extLst>
          </p:cNvPr>
          <p:cNvSpPr txBox="1"/>
          <p:nvPr/>
        </p:nvSpPr>
        <p:spPr>
          <a:xfrm>
            <a:off x="-3356860" y="7743180"/>
            <a:ext cx="1039067" cy="261610"/>
          </a:xfrm>
          <a:prstGeom prst="rect">
            <a:avLst/>
          </a:prstGeom>
          <a:noFill/>
        </p:spPr>
        <p:txBody>
          <a:bodyPr wrap="none" rtlCol="0">
            <a:spAutoFit/>
          </a:bodyPr>
          <a:lstStyle/>
          <a:p>
            <a:r>
              <a:rPr lang="en-MY" sz="1100" dirty="0">
                <a:solidFill>
                  <a:schemeClr val="bg1"/>
                </a:solidFill>
                <a:latin typeface="Century Gothic" panose="020B0502020202020204" pitchFamily="34" charset="0"/>
              </a:rPr>
              <a:t>Get started. </a:t>
            </a:r>
          </a:p>
        </p:txBody>
      </p:sp>
      <p:sp>
        <p:nvSpPr>
          <p:cNvPr id="35" name="TextBox 28">
            <a:extLst>
              <a:ext uri="{FF2B5EF4-FFF2-40B4-BE49-F238E27FC236}">
                <a16:creationId xmlns:a16="http://schemas.microsoft.com/office/drawing/2014/main" id="{1A127C15-4557-4835-A173-1D92E6DF349E}"/>
              </a:ext>
            </a:extLst>
          </p:cNvPr>
          <p:cNvSpPr txBox="1"/>
          <p:nvPr/>
        </p:nvSpPr>
        <p:spPr>
          <a:xfrm>
            <a:off x="-4598142" y="4170182"/>
            <a:ext cx="2986688" cy="1200329"/>
          </a:xfrm>
          <a:prstGeom prst="rect">
            <a:avLst/>
          </a:prstGeom>
          <a:noFill/>
        </p:spPr>
        <p:txBody>
          <a:bodyPr wrap="square" rtlCol="0">
            <a:spAutoFit/>
          </a:bodyPr>
          <a:lstStyle/>
          <a:p>
            <a:r>
              <a:rPr lang="en-MY" sz="3600" b="1">
                <a:solidFill>
                  <a:schemeClr val="bg1"/>
                </a:solidFill>
                <a:latin typeface="Arial" panose="020B0604020202020204" pitchFamily="34" charset="0"/>
                <a:cs typeface="Arial" panose="020B0604020202020204" pitchFamily="34" charset="0"/>
              </a:rPr>
              <a:t>Món ăn lành mạnh</a:t>
            </a:r>
            <a:endParaRPr lang="en-MY" sz="3600" b="1" dirty="0">
              <a:solidFill>
                <a:schemeClr val="bg1"/>
              </a:solidFill>
              <a:latin typeface="Arial" panose="020B0604020202020204" pitchFamily="34" charset="0"/>
              <a:cs typeface="Arial" panose="020B0604020202020204" pitchFamily="34" charset="0"/>
            </a:endParaRPr>
          </a:p>
        </p:txBody>
      </p:sp>
      <p:sp>
        <p:nvSpPr>
          <p:cNvPr id="56" name="Hộp Văn bản 55">
            <a:extLst>
              <a:ext uri="{FF2B5EF4-FFF2-40B4-BE49-F238E27FC236}">
                <a16:creationId xmlns:a16="http://schemas.microsoft.com/office/drawing/2014/main" id="{A8FD0800-A639-481A-B006-8C1636476481}"/>
              </a:ext>
            </a:extLst>
          </p:cNvPr>
          <p:cNvSpPr txBox="1"/>
          <p:nvPr/>
        </p:nvSpPr>
        <p:spPr>
          <a:xfrm>
            <a:off x="129318" y="-1401266"/>
            <a:ext cx="1056348" cy="584775"/>
          </a:xfrm>
          <a:prstGeom prst="rect">
            <a:avLst/>
          </a:prstGeom>
          <a:noFill/>
        </p:spPr>
        <p:txBody>
          <a:bodyPr wrap="square" rtlCol="0">
            <a:spAutoFit/>
          </a:bodyPr>
          <a:lstStyle/>
          <a:p>
            <a:r>
              <a:rPr lang="en-US" sz="3200" b="1">
                <a:solidFill>
                  <a:schemeClr val="accent6">
                    <a:lumMod val="50000"/>
                  </a:schemeClr>
                </a:solidFill>
                <a:latin typeface="Lobster" panose="00000500000000000000" pitchFamily="2" charset="0"/>
              </a:rPr>
              <a:t>Tên </a:t>
            </a:r>
            <a:endParaRPr lang="vi-VN" sz="3200" b="1">
              <a:solidFill>
                <a:schemeClr val="accent6">
                  <a:lumMod val="50000"/>
                </a:schemeClr>
              </a:solidFill>
              <a:latin typeface="Lobster" panose="00000500000000000000" pitchFamily="2" charset="0"/>
            </a:endParaRPr>
          </a:p>
        </p:txBody>
      </p:sp>
      <p:sp>
        <p:nvSpPr>
          <p:cNvPr id="57" name="Hộp Văn bản 56">
            <a:extLst>
              <a:ext uri="{FF2B5EF4-FFF2-40B4-BE49-F238E27FC236}">
                <a16:creationId xmlns:a16="http://schemas.microsoft.com/office/drawing/2014/main" id="{4ED87ED7-46E0-4150-BACA-7A35ADECC0E5}"/>
              </a:ext>
            </a:extLst>
          </p:cNvPr>
          <p:cNvSpPr txBox="1"/>
          <p:nvPr/>
        </p:nvSpPr>
        <p:spPr>
          <a:xfrm>
            <a:off x="64659" y="-907335"/>
            <a:ext cx="1185666" cy="523220"/>
          </a:xfrm>
          <a:prstGeom prst="rect">
            <a:avLst/>
          </a:prstGeom>
          <a:noFill/>
        </p:spPr>
        <p:txBody>
          <a:bodyPr wrap="square" rtlCol="0">
            <a:spAutoFit/>
          </a:bodyPr>
          <a:lstStyle/>
          <a:p>
            <a:r>
              <a:rPr lang="en-US" sz="2800" b="1">
                <a:solidFill>
                  <a:schemeClr val="accent6">
                    <a:lumMod val="50000"/>
                  </a:schemeClr>
                </a:solidFill>
                <a:latin typeface="Lobster" panose="00000500000000000000" pitchFamily="2" charset="0"/>
              </a:rPr>
              <a:t>Nhóm</a:t>
            </a:r>
            <a:endParaRPr lang="vi-VN" sz="2800" b="1">
              <a:solidFill>
                <a:schemeClr val="accent6">
                  <a:lumMod val="50000"/>
                </a:schemeClr>
              </a:solidFill>
              <a:latin typeface="Lobster" panose="00000500000000000000" pitchFamily="2" charset="0"/>
            </a:endParaRPr>
          </a:p>
        </p:txBody>
      </p:sp>
      <p:sp>
        <p:nvSpPr>
          <p:cNvPr id="5" name="Hộp Văn bản 4">
            <a:extLst>
              <a:ext uri="{FF2B5EF4-FFF2-40B4-BE49-F238E27FC236}">
                <a16:creationId xmlns:a16="http://schemas.microsoft.com/office/drawing/2014/main" id="{CDC2E4C7-3421-4A9B-B622-D06A1AAE2807}"/>
              </a:ext>
            </a:extLst>
          </p:cNvPr>
          <p:cNvSpPr txBox="1"/>
          <p:nvPr/>
        </p:nvSpPr>
        <p:spPr>
          <a:xfrm>
            <a:off x="12694429" y="297100"/>
            <a:ext cx="5034861" cy="1107996"/>
          </a:xfrm>
          <a:prstGeom prst="rect">
            <a:avLst/>
          </a:prstGeom>
          <a:noFill/>
        </p:spPr>
        <p:txBody>
          <a:bodyPr wrap="square" rtlCol="0">
            <a:spAutoFit/>
          </a:bodyPr>
          <a:lstStyle/>
          <a:p>
            <a:pPr algn="ctr"/>
            <a:r>
              <a:rPr lang="en-US" sz="6600" b="1">
                <a:solidFill>
                  <a:schemeClr val="accent6">
                    <a:lumMod val="50000"/>
                  </a:schemeClr>
                </a:solidFill>
                <a:latin typeface="Arial" panose="020B0604020202020204" pitchFamily="34" charset="0"/>
                <a:cs typeface="Arial" panose="020B0604020202020204" pitchFamily="34" charset="0"/>
              </a:rPr>
              <a:t>Nội dung 1</a:t>
            </a:r>
            <a:endParaRPr lang="vi-VN" sz="6600" b="1">
              <a:solidFill>
                <a:schemeClr val="accent6">
                  <a:lumMod val="50000"/>
                </a:schemeClr>
              </a:solidFill>
              <a:latin typeface="Arial" panose="020B0604020202020204" pitchFamily="34" charset="0"/>
              <a:cs typeface="Arial" panose="020B0604020202020204" pitchFamily="34" charset="0"/>
            </a:endParaRPr>
          </a:p>
        </p:txBody>
      </p:sp>
      <p:sp>
        <p:nvSpPr>
          <p:cNvPr id="6" name="Hộp Văn bản 5">
            <a:extLst>
              <a:ext uri="{FF2B5EF4-FFF2-40B4-BE49-F238E27FC236}">
                <a16:creationId xmlns:a16="http://schemas.microsoft.com/office/drawing/2014/main" id="{092BDC43-A782-48B0-B0A5-4C94FCCB28E1}"/>
              </a:ext>
            </a:extLst>
          </p:cNvPr>
          <p:cNvSpPr txBox="1"/>
          <p:nvPr/>
        </p:nvSpPr>
        <p:spPr>
          <a:xfrm>
            <a:off x="14717824" y="1464088"/>
            <a:ext cx="5394888" cy="1754326"/>
          </a:xfrm>
          <a:prstGeom prst="rect">
            <a:avLst/>
          </a:prstGeom>
          <a:noFill/>
        </p:spPr>
        <p:txBody>
          <a:bodyPr wrap="square" rtlCol="0">
            <a:spAutoFit/>
          </a:bodyPr>
          <a:lstStyle/>
          <a:p>
            <a:r>
              <a:rPr lang="vi-VN"/>
              <a:t>Lựa chọn đồ ăn nhẹ bổ dưỡng để thưởng thức suốt cả ngày là điều rất quan trọng của bất kỳ chế độ ăn uống lành mạnh nào. Có nhiều loại đồ ăn nhẹ dễ chế biến, ngon miệng giúp bạn bổ sung một số chất dinh dưỡng cần thiết và cung cấp năng lượng cho cơ thể.</a:t>
            </a:r>
          </a:p>
        </p:txBody>
      </p:sp>
      <p:pic>
        <p:nvPicPr>
          <p:cNvPr id="13" name="Hình ảnh 12">
            <a:extLst>
              <a:ext uri="{FF2B5EF4-FFF2-40B4-BE49-F238E27FC236}">
                <a16:creationId xmlns:a16="http://schemas.microsoft.com/office/drawing/2014/main" id="{74B2ACC5-4E80-4674-AC3A-AC416CD77661}"/>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7500" b="90000" l="10000" r="91250">
                        <a14:foregroundMark x1="51563" y1="7969" x2="52812" y2="9219"/>
                        <a14:foregroundMark x1="36563" y1="10938" x2="36563" y2="10938"/>
                        <a14:foregroundMark x1="45781" y1="8438" x2="45781" y2="8438"/>
                        <a14:foregroundMark x1="48281" y1="7500" x2="48281" y2="7500"/>
                        <a14:foregroundMark x1="70781" y1="12812" x2="70781" y2="12812"/>
                        <a14:foregroundMark x1="68750" y1="11094" x2="68750" y2="11094"/>
                        <a14:foregroundMark x1="91250" y1="45938" x2="91250" y2="45938"/>
                        <a14:foregroundMark x1="10313" y1="47031" x2="10313" y2="47031"/>
                      </a14:backgroundRemoval>
                    </a14:imgEffect>
                  </a14:imgLayer>
                </a14:imgProps>
              </a:ext>
              <a:ext uri="{28A0092B-C50C-407E-A947-70E740481C1C}">
                <a14:useLocalDpi xmlns:a14="http://schemas.microsoft.com/office/drawing/2010/main" val="0"/>
              </a:ext>
            </a:extLst>
          </a:blip>
          <a:stretch>
            <a:fillRect/>
          </a:stretch>
        </p:blipFill>
        <p:spPr>
          <a:xfrm>
            <a:off x="5971813" y="7874717"/>
            <a:ext cx="2817035" cy="2817035"/>
          </a:xfrm>
          <a:prstGeom prst="rect">
            <a:avLst/>
          </a:prstGeom>
        </p:spPr>
      </p:pic>
      <p:pic>
        <p:nvPicPr>
          <p:cNvPr id="16" name="Hình ảnh 15" descr="Ảnh có chứa trong nhà, bát, hoa quả, giỏ&#10;&#10;Mô tả được tạo tự động">
            <a:extLst>
              <a:ext uri="{FF2B5EF4-FFF2-40B4-BE49-F238E27FC236}">
                <a16:creationId xmlns:a16="http://schemas.microsoft.com/office/drawing/2014/main" id="{90AFF798-92E7-45EA-A5C2-7598982C984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42398" y="7692640"/>
            <a:ext cx="3395042" cy="3004612"/>
          </a:xfrm>
          <a:prstGeom prst="rect">
            <a:avLst/>
          </a:prstGeom>
        </p:spPr>
      </p:pic>
      <p:grpSp>
        <p:nvGrpSpPr>
          <p:cNvPr id="37" name="Group 69">
            <a:extLst>
              <a:ext uri="{FF2B5EF4-FFF2-40B4-BE49-F238E27FC236}">
                <a16:creationId xmlns:a16="http://schemas.microsoft.com/office/drawing/2014/main" id="{7D470CF9-1D54-4F45-80BE-031CBBD2C25A}"/>
              </a:ext>
            </a:extLst>
          </p:cNvPr>
          <p:cNvGrpSpPr/>
          <p:nvPr/>
        </p:nvGrpSpPr>
        <p:grpSpPr>
          <a:xfrm>
            <a:off x="6399199" y="3218414"/>
            <a:ext cx="2372958" cy="3334658"/>
            <a:chOff x="3931796" y="3310431"/>
            <a:chExt cx="2372958" cy="3334658"/>
          </a:xfrm>
          <a:solidFill>
            <a:schemeClr val="accent4">
              <a:lumMod val="60000"/>
              <a:lumOff val="40000"/>
            </a:schemeClr>
          </a:solidFill>
        </p:grpSpPr>
        <p:sp>
          <p:nvSpPr>
            <p:cNvPr id="46" name="Rectangle: Rounded Corners 70">
              <a:extLst>
                <a:ext uri="{FF2B5EF4-FFF2-40B4-BE49-F238E27FC236}">
                  <a16:creationId xmlns:a16="http://schemas.microsoft.com/office/drawing/2014/main" id="{5E1E31B8-890C-4D5C-A8FB-09DAD923004F}"/>
                </a:ext>
              </a:extLst>
            </p:cNvPr>
            <p:cNvSpPr/>
            <p:nvPr/>
          </p:nvSpPr>
          <p:spPr>
            <a:xfrm>
              <a:off x="3931796" y="3310431"/>
              <a:ext cx="2372958" cy="3334658"/>
            </a:xfrm>
            <a:prstGeom prst="roundRect">
              <a:avLst/>
            </a:prstGeom>
            <a:solidFill>
              <a:schemeClr val="accent1">
                <a:lumMod val="40000"/>
                <a:lumOff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54" name="TextBox 71">
              <a:extLst>
                <a:ext uri="{FF2B5EF4-FFF2-40B4-BE49-F238E27FC236}">
                  <a16:creationId xmlns:a16="http://schemas.microsoft.com/office/drawing/2014/main" id="{08C924E3-41AD-400C-8D04-7135763EE5A4}"/>
                </a:ext>
              </a:extLst>
            </p:cNvPr>
            <p:cNvSpPr txBox="1"/>
            <p:nvPr/>
          </p:nvSpPr>
          <p:spPr>
            <a:xfrm>
              <a:off x="4320709" y="5769834"/>
              <a:ext cx="1595309" cy="646331"/>
            </a:xfrm>
            <a:prstGeom prst="rect">
              <a:avLst/>
            </a:prstGeom>
            <a:noFill/>
          </p:spPr>
          <p:txBody>
            <a:bodyPr wrap="none" rtlCol="0">
              <a:spAutoFit/>
            </a:bodyPr>
            <a:lstStyle/>
            <a:p>
              <a:r>
                <a:rPr lang="vi-VN" sz="3600" b="1">
                  <a:solidFill>
                    <a:schemeClr val="tx1">
                      <a:lumMod val="85000"/>
                      <a:lumOff val="15000"/>
                    </a:schemeClr>
                  </a:solidFill>
                  <a:latin typeface="Arial" panose="020B0604020202020204" pitchFamily="34" charset="0"/>
                  <a:cs typeface="Arial" panose="020B0604020202020204" pitchFamily="34" charset="0"/>
                </a:rPr>
                <a:t>Đùi gà</a:t>
              </a:r>
              <a:endParaRPr lang="en-MY" sz="3600" b="1" dirty="0">
                <a:solidFill>
                  <a:schemeClr val="tx1">
                    <a:lumMod val="85000"/>
                    <a:lumOff val="15000"/>
                  </a:schemeClr>
                </a:solidFill>
                <a:latin typeface="Arial" panose="020B0604020202020204" pitchFamily="34" charset="0"/>
                <a:cs typeface="Arial" panose="020B0604020202020204" pitchFamily="34" charset="0"/>
              </a:endParaRPr>
            </a:p>
          </p:txBody>
        </p:sp>
      </p:grpSp>
      <p:grpSp>
        <p:nvGrpSpPr>
          <p:cNvPr id="55" name="Group 69">
            <a:extLst>
              <a:ext uri="{FF2B5EF4-FFF2-40B4-BE49-F238E27FC236}">
                <a16:creationId xmlns:a16="http://schemas.microsoft.com/office/drawing/2014/main" id="{3F06D37C-D175-4EEF-824F-9A62BC00F1FE}"/>
              </a:ext>
            </a:extLst>
          </p:cNvPr>
          <p:cNvGrpSpPr/>
          <p:nvPr/>
        </p:nvGrpSpPr>
        <p:grpSpPr>
          <a:xfrm>
            <a:off x="9164836" y="3218413"/>
            <a:ext cx="2468423" cy="3334658"/>
            <a:chOff x="3899317" y="3310431"/>
            <a:chExt cx="2468423" cy="3334658"/>
          </a:xfrm>
          <a:solidFill>
            <a:schemeClr val="accent4">
              <a:lumMod val="60000"/>
              <a:lumOff val="40000"/>
            </a:schemeClr>
          </a:solidFill>
        </p:grpSpPr>
        <p:sp>
          <p:nvSpPr>
            <p:cNvPr id="63" name="Rectangle: Rounded Corners 70">
              <a:extLst>
                <a:ext uri="{FF2B5EF4-FFF2-40B4-BE49-F238E27FC236}">
                  <a16:creationId xmlns:a16="http://schemas.microsoft.com/office/drawing/2014/main" id="{F1605503-E555-414C-84F9-A68DC6A4BA7C}"/>
                </a:ext>
              </a:extLst>
            </p:cNvPr>
            <p:cNvSpPr/>
            <p:nvPr/>
          </p:nvSpPr>
          <p:spPr>
            <a:xfrm>
              <a:off x="3931796" y="3310431"/>
              <a:ext cx="2372958" cy="3334658"/>
            </a:xfrm>
            <a:prstGeom prst="roundRect">
              <a:avLst/>
            </a:prstGeom>
            <a:solidFill>
              <a:srgbClr val="B48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65" name="TextBox 71">
              <a:extLst>
                <a:ext uri="{FF2B5EF4-FFF2-40B4-BE49-F238E27FC236}">
                  <a16:creationId xmlns:a16="http://schemas.microsoft.com/office/drawing/2014/main" id="{5C6911AA-E0B3-4326-8EE8-96B7C4934601}"/>
                </a:ext>
              </a:extLst>
            </p:cNvPr>
            <p:cNvSpPr txBox="1"/>
            <p:nvPr/>
          </p:nvSpPr>
          <p:spPr>
            <a:xfrm>
              <a:off x="3899317" y="5254809"/>
              <a:ext cx="2468423" cy="1200329"/>
            </a:xfrm>
            <a:prstGeom prst="rect">
              <a:avLst/>
            </a:prstGeom>
            <a:noFill/>
          </p:spPr>
          <p:txBody>
            <a:bodyPr wrap="square" rtlCol="0">
              <a:spAutoFit/>
            </a:bodyPr>
            <a:lstStyle/>
            <a:p>
              <a:pPr algn="ctr"/>
              <a:r>
                <a:rPr lang="vi-VN" sz="3600" b="1">
                  <a:solidFill>
                    <a:schemeClr val="tx1">
                      <a:lumMod val="85000"/>
                      <a:lumOff val="15000"/>
                    </a:schemeClr>
                  </a:solidFill>
                  <a:latin typeface="Arial" panose="020B0604020202020204" pitchFamily="34" charset="0"/>
                  <a:cs typeface="Arial" panose="020B0604020202020204" pitchFamily="34" charset="0"/>
                </a:rPr>
                <a:t>Bánh tráng trộn</a:t>
              </a:r>
              <a:endParaRPr lang="en-MY" sz="3600" b="1" dirty="0">
                <a:solidFill>
                  <a:schemeClr val="tx1">
                    <a:lumMod val="85000"/>
                    <a:lumOff val="15000"/>
                  </a:schemeClr>
                </a:solidFill>
                <a:latin typeface="Arial" panose="020B0604020202020204" pitchFamily="34" charset="0"/>
                <a:cs typeface="Arial" panose="020B0604020202020204" pitchFamily="34" charset="0"/>
              </a:endParaRPr>
            </a:p>
          </p:txBody>
        </p:sp>
      </p:grpSp>
      <p:sp>
        <p:nvSpPr>
          <p:cNvPr id="25" name="Tam giác Cân 24">
            <a:extLst>
              <a:ext uri="{FF2B5EF4-FFF2-40B4-BE49-F238E27FC236}">
                <a16:creationId xmlns:a16="http://schemas.microsoft.com/office/drawing/2014/main" id="{8E7D1A40-B4CB-4183-9EAD-2ACA97DFAA16}"/>
              </a:ext>
            </a:extLst>
          </p:cNvPr>
          <p:cNvSpPr/>
          <p:nvPr/>
        </p:nvSpPr>
        <p:spPr>
          <a:xfrm rot="10800000">
            <a:off x="11181347" y="-12144"/>
            <a:ext cx="1010653" cy="863241"/>
          </a:xfrm>
          <a:prstGeom prst="triangle">
            <a:avLst>
              <a:gd name="adj" fmla="val 0"/>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66" name="Rectangle: Rounded Corners 57">
            <a:extLst>
              <a:ext uri="{FF2B5EF4-FFF2-40B4-BE49-F238E27FC236}">
                <a16:creationId xmlns:a16="http://schemas.microsoft.com/office/drawing/2014/main" id="{BB522D98-A886-4B02-84E8-70E2BFE0A316}"/>
              </a:ext>
            </a:extLst>
          </p:cNvPr>
          <p:cNvSpPr/>
          <p:nvPr/>
        </p:nvSpPr>
        <p:spPr>
          <a:xfrm>
            <a:off x="6433183" y="212911"/>
            <a:ext cx="5034862" cy="2756620"/>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67" name="TextBox 62">
            <a:extLst>
              <a:ext uri="{FF2B5EF4-FFF2-40B4-BE49-F238E27FC236}">
                <a16:creationId xmlns:a16="http://schemas.microsoft.com/office/drawing/2014/main" id="{37B04F5F-5D50-43B8-AE34-E7F1065C1CD7}"/>
              </a:ext>
            </a:extLst>
          </p:cNvPr>
          <p:cNvSpPr txBox="1"/>
          <p:nvPr/>
        </p:nvSpPr>
        <p:spPr>
          <a:xfrm>
            <a:off x="6863552" y="999180"/>
            <a:ext cx="1942589" cy="954107"/>
          </a:xfrm>
          <a:prstGeom prst="rect">
            <a:avLst/>
          </a:prstGeom>
          <a:noFill/>
        </p:spPr>
        <p:txBody>
          <a:bodyPr wrap="square" rtlCol="0">
            <a:spAutoFit/>
          </a:bodyPr>
          <a:lstStyle/>
          <a:p>
            <a:r>
              <a:rPr lang="en-MY" sz="2800" b="1">
                <a:solidFill>
                  <a:schemeClr val="bg1"/>
                </a:solidFill>
                <a:latin typeface="Arial" panose="020B0604020202020204" pitchFamily="34" charset="0"/>
                <a:cs typeface="Arial" panose="020B0604020202020204" pitchFamily="34" charset="0"/>
              </a:rPr>
              <a:t>Đồ ăn Nhanh</a:t>
            </a:r>
            <a:endParaRPr lang="en-MY" sz="2800" b="1" dirty="0">
              <a:solidFill>
                <a:schemeClr val="bg1"/>
              </a:solidFill>
              <a:latin typeface="Arial" panose="020B0604020202020204" pitchFamily="34" charset="0"/>
              <a:cs typeface="Arial" panose="020B0604020202020204" pitchFamily="34" charset="0"/>
            </a:endParaRPr>
          </a:p>
        </p:txBody>
      </p:sp>
      <p:pic>
        <p:nvPicPr>
          <p:cNvPr id="68" name="Picture 2" descr="Modern Arrow Png - Clip Art Library">
            <a:extLst>
              <a:ext uri="{FF2B5EF4-FFF2-40B4-BE49-F238E27FC236}">
                <a16:creationId xmlns:a16="http://schemas.microsoft.com/office/drawing/2014/main" id="{A2596041-B19D-48C5-8CCA-690F582F6911}"/>
              </a:ext>
            </a:extLst>
          </p:cNvPr>
          <p:cNvPicPr>
            <a:picLocks noChangeAspect="1" noChangeArrowheads="1"/>
          </p:cNvPicPr>
          <p:nvPr/>
        </p:nvPicPr>
        <p:blipFill>
          <a:blip r:embed="rId6">
            <a:biLevel thresh="50000"/>
            <a:extLst>
              <a:ext uri="{BEBA8EAE-BF5A-486C-A8C5-ECC9F3942E4B}">
                <a14:imgProps xmlns:a14="http://schemas.microsoft.com/office/drawing/2010/main">
                  <a14:imgLayer r:embed="rId7">
                    <a14:imgEffect>
                      <a14:backgroundRemoval t="6250" b="93164" l="9751" r="89796">
                        <a14:foregroundMark x1="23129" y1="6250" x2="30385" y2="6836"/>
                        <a14:foregroundMark x1="25170" y1="92773" x2="31293" y2="93164"/>
                      </a14:backgroundRemoval>
                    </a14:imgEffect>
                  </a14:imgLayer>
                </a14:imgProps>
              </a:ext>
              <a:ext uri="{28A0092B-C50C-407E-A947-70E740481C1C}">
                <a14:useLocalDpi xmlns:a14="http://schemas.microsoft.com/office/drawing/2010/main" val="0"/>
              </a:ext>
            </a:extLst>
          </a:blip>
          <a:srcRect/>
          <a:stretch>
            <a:fillRect/>
          </a:stretch>
        </p:blipFill>
        <p:spPr bwMode="auto">
          <a:xfrm>
            <a:off x="6966032" y="1985744"/>
            <a:ext cx="268757" cy="312025"/>
          </a:xfrm>
          <a:prstGeom prst="rect">
            <a:avLst/>
          </a:prstGeom>
          <a:noFill/>
          <a:extLst>
            <a:ext uri="{909E8E84-426E-40DD-AFC4-6F175D3DCCD1}">
              <a14:hiddenFill xmlns:a14="http://schemas.microsoft.com/office/drawing/2010/main">
                <a:solidFill>
                  <a:srgbClr val="FFFFFF"/>
                </a:solidFill>
              </a14:hiddenFill>
            </a:ext>
          </a:extLst>
        </p:spPr>
      </p:pic>
      <p:sp>
        <p:nvSpPr>
          <p:cNvPr id="69" name="TextBox 65">
            <a:extLst>
              <a:ext uri="{FF2B5EF4-FFF2-40B4-BE49-F238E27FC236}">
                <a16:creationId xmlns:a16="http://schemas.microsoft.com/office/drawing/2014/main" id="{56C08F42-D520-4DDB-BAE7-A888ED7CD252}"/>
              </a:ext>
            </a:extLst>
          </p:cNvPr>
          <p:cNvSpPr txBox="1"/>
          <p:nvPr/>
        </p:nvSpPr>
        <p:spPr>
          <a:xfrm>
            <a:off x="6877499" y="756417"/>
            <a:ext cx="1050288" cy="307777"/>
          </a:xfrm>
          <a:prstGeom prst="rect">
            <a:avLst/>
          </a:prstGeom>
          <a:noFill/>
        </p:spPr>
        <p:txBody>
          <a:bodyPr wrap="none" rtlCol="0">
            <a:spAutoFit/>
          </a:bodyPr>
          <a:lstStyle/>
          <a:p>
            <a:r>
              <a:rPr lang="en-MY" sz="1400">
                <a:solidFill>
                  <a:schemeClr val="bg1"/>
                </a:solidFill>
                <a:latin typeface="Arial" panose="020B0604020202020204" pitchFamily="34" charset="0"/>
                <a:cs typeface="Arial" panose="020B0604020202020204" pitchFamily="34" charset="0"/>
              </a:rPr>
              <a:t>Nội dung 2</a:t>
            </a:r>
            <a:endParaRPr lang="en-MY" sz="1400" dirty="0">
              <a:solidFill>
                <a:schemeClr val="bg1"/>
              </a:solidFill>
              <a:latin typeface="Arial" panose="020B0604020202020204" pitchFamily="34" charset="0"/>
              <a:cs typeface="Arial" panose="020B0604020202020204" pitchFamily="34" charset="0"/>
            </a:endParaRPr>
          </a:p>
        </p:txBody>
      </p:sp>
      <p:pic>
        <p:nvPicPr>
          <p:cNvPr id="70" name="Hình ảnh 69" descr="Ảnh có chứa thực phẩm, thực phẩm ăn nhẹ, bánh sandwich, cây&#10;&#10;Mô tả được tạo tự động">
            <a:extLst>
              <a:ext uri="{FF2B5EF4-FFF2-40B4-BE49-F238E27FC236}">
                <a16:creationId xmlns:a16="http://schemas.microsoft.com/office/drawing/2014/main" id="{4A5C86A6-A849-46E4-9760-A7FC7A5C572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20767938">
            <a:off x="8672477" y="503807"/>
            <a:ext cx="2602272" cy="2016761"/>
          </a:xfrm>
          <a:prstGeom prst="rect">
            <a:avLst/>
          </a:prstGeom>
        </p:spPr>
      </p:pic>
      <p:grpSp>
        <p:nvGrpSpPr>
          <p:cNvPr id="71" name="Group 66">
            <a:extLst>
              <a:ext uri="{FF2B5EF4-FFF2-40B4-BE49-F238E27FC236}">
                <a16:creationId xmlns:a16="http://schemas.microsoft.com/office/drawing/2014/main" id="{1F8B1F76-1827-4949-88F8-327DF5027751}"/>
              </a:ext>
            </a:extLst>
          </p:cNvPr>
          <p:cNvGrpSpPr/>
          <p:nvPr/>
        </p:nvGrpSpPr>
        <p:grpSpPr>
          <a:xfrm>
            <a:off x="878873" y="3302001"/>
            <a:ext cx="2402768" cy="3334658"/>
            <a:chOff x="1240027" y="3302000"/>
            <a:chExt cx="2402768" cy="3334658"/>
          </a:xfrm>
        </p:grpSpPr>
        <p:sp>
          <p:nvSpPr>
            <p:cNvPr id="72" name="Rectangle: Rounded Corners 67">
              <a:extLst>
                <a:ext uri="{FF2B5EF4-FFF2-40B4-BE49-F238E27FC236}">
                  <a16:creationId xmlns:a16="http://schemas.microsoft.com/office/drawing/2014/main" id="{1385E60E-601C-4957-BF35-0CD634D50F68}"/>
                </a:ext>
              </a:extLst>
            </p:cNvPr>
            <p:cNvSpPr/>
            <p:nvPr/>
          </p:nvSpPr>
          <p:spPr>
            <a:xfrm>
              <a:off x="1269837" y="3302000"/>
              <a:ext cx="2372958" cy="3334658"/>
            </a:xfrm>
            <a:prstGeom prst="roundRect">
              <a:avLst/>
            </a:prstGeom>
            <a:solidFill>
              <a:schemeClr val="accent2">
                <a:lumMod val="60000"/>
                <a:lumOff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73" name="TextBox 68">
              <a:extLst>
                <a:ext uri="{FF2B5EF4-FFF2-40B4-BE49-F238E27FC236}">
                  <a16:creationId xmlns:a16="http://schemas.microsoft.com/office/drawing/2014/main" id="{A37CEDA4-F001-453F-AB41-CD8F2CCFE312}"/>
                </a:ext>
              </a:extLst>
            </p:cNvPr>
            <p:cNvSpPr txBox="1"/>
            <p:nvPr/>
          </p:nvSpPr>
          <p:spPr>
            <a:xfrm>
              <a:off x="1240027" y="5535718"/>
              <a:ext cx="2372958" cy="954107"/>
            </a:xfrm>
            <a:prstGeom prst="rect">
              <a:avLst/>
            </a:prstGeom>
            <a:noFill/>
          </p:spPr>
          <p:txBody>
            <a:bodyPr wrap="square" rtlCol="0">
              <a:spAutoFit/>
            </a:bodyPr>
            <a:lstStyle/>
            <a:p>
              <a:pPr algn="ctr"/>
              <a:r>
                <a:rPr lang="en-MY" sz="2800" b="1">
                  <a:solidFill>
                    <a:schemeClr val="tx1">
                      <a:lumMod val="85000"/>
                      <a:lumOff val="15000"/>
                    </a:schemeClr>
                  </a:solidFill>
                  <a:latin typeface="Arial" panose="020B0604020202020204" pitchFamily="34" charset="0"/>
                  <a:cs typeface="Arial" panose="020B0604020202020204" pitchFamily="34" charset="0"/>
                </a:rPr>
                <a:t>Khoai tây chiên</a:t>
              </a:r>
              <a:endParaRPr lang="en-MY" sz="2800" b="1" dirty="0">
                <a:solidFill>
                  <a:schemeClr val="tx1">
                    <a:lumMod val="85000"/>
                    <a:lumOff val="15000"/>
                  </a:schemeClr>
                </a:solidFill>
                <a:latin typeface="Arial" panose="020B0604020202020204" pitchFamily="34" charset="0"/>
                <a:cs typeface="Arial" panose="020B0604020202020204" pitchFamily="34" charset="0"/>
              </a:endParaRPr>
            </a:p>
          </p:txBody>
        </p:sp>
      </p:grpSp>
      <p:grpSp>
        <p:nvGrpSpPr>
          <p:cNvPr id="74" name="Group 69">
            <a:extLst>
              <a:ext uri="{FF2B5EF4-FFF2-40B4-BE49-F238E27FC236}">
                <a16:creationId xmlns:a16="http://schemas.microsoft.com/office/drawing/2014/main" id="{215E3F21-AA40-42A2-9C41-ECB9EF645299}"/>
              </a:ext>
            </a:extLst>
          </p:cNvPr>
          <p:cNvGrpSpPr/>
          <p:nvPr/>
        </p:nvGrpSpPr>
        <p:grpSpPr>
          <a:xfrm>
            <a:off x="3726244" y="3263823"/>
            <a:ext cx="2372958" cy="3334658"/>
            <a:chOff x="3931796" y="3310431"/>
            <a:chExt cx="2372958" cy="3334658"/>
          </a:xfrm>
          <a:solidFill>
            <a:schemeClr val="accent4">
              <a:lumMod val="60000"/>
              <a:lumOff val="40000"/>
            </a:schemeClr>
          </a:solidFill>
        </p:grpSpPr>
        <p:sp>
          <p:nvSpPr>
            <p:cNvPr id="75" name="Rectangle: Rounded Corners 70">
              <a:extLst>
                <a:ext uri="{FF2B5EF4-FFF2-40B4-BE49-F238E27FC236}">
                  <a16:creationId xmlns:a16="http://schemas.microsoft.com/office/drawing/2014/main" id="{054433C1-919F-443A-9D93-BE448F6E4783}"/>
                </a:ext>
              </a:extLst>
            </p:cNvPr>
            <p:cNvSpPr/>
            <p:nvPr/>
          </p:nvSpPr>
          <p:spPr>
            <a:xfrm>
              <a:off x="3931796" y="3310431"/>
              <a:ext cx="2372958" cy="3334658"/>
            </a:xfrm>
            <a:prstGeom prst="round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76" name="TextBox 71">
              <a:extLst>
                <a:ext uri="{FF2B5EF4-FFF2-40B4-BE49-F238E27FC236}">
                  <a16:creationId xmlns:a16="http://schemas.microsoft.com/office/drawing/2014/main" id="{AEEBF106-F3A1-43DC-9B00-0B43F6E81BA1}"/>
                </a:ext>
              </a:extLst>
            </p:cNvPr>
            <p:cNvSpPr txBox="1"/>
            <p:nvPr/>
          </p:nvSpPr>
          <p:spPr>
            <a:xfrm>
              <a:off x="4069203" y="5736216"/>
              <a:ext cx="2138727" cy="646331"/>
            </a:xfrm>
            <a:prstGeom prst="rect">
              <a:avLst/>
            </a:prstGeom>
            <a:grpFill/>
          </p:spPr>
          <p:txBody>
            <a:bodyPr wrap="none" rtlCol="0">
              <a:spAutoFit/>
            </a:bodyPr>
            <a:lstStyle/>
            <a:p>
              <a:r>
                <a:rPr lang="en-MY" sz="3600" b="1">
                  <a:solidFill>
                    <a:schemeClr val="tx1">
                      <a:lumMod val="85000"/>
                      <a:lumOff val="15000"/>
                    </a:schemeClr>
                  </a:solidFill>
                  <a:latin typeface="Arial" panose="020B0604020202020204" pitchFamily="34" charset="0"/>
                  <a:cs typeface="Arial" panose="020B0604020202020204" pitchFamily="34" charset="0"/>
                </a:rPr>
                <a:t>Giải khát</a:t>
              </a:r>
              <a:endParaRPr lang="en-MY" sz="3600" b="1" dirty="0">
                <a:solidFill>
                  <a:schemeClr val="tx1">
                    <a:lumMod val="85000"/>
                    <a:lumOff val="15000"/>
                  </a:schemeClr>
                </a:solidFill>
                <a:latin typeface="Arial" panose="020B0604020202020204" pitchFamily="34" charset="0"/>
                <a:cs typeface="Arial" panose="020B0604020202020204" pitchFamily="34" charset="0"/>
              </a:endParaRPr>
            </a:p>
          </p:txBody>
        </p:sp>
      </p:grpSp>
      <p:pic>
        <p:nvPicPr>
          <p:cNvPr id="77" name="Picture 73" descr="Icon&#10;&#10;Description automatically generated">
            <a:extLst>
              <a:ext uri="{FF2B5EF4-FFF2-40B4-BE49-F238E27FC236}">
                <a16:creationId xmlns:a16="http://schemas.microsoft.com/office/drawing/2014/main" id="{FC79A11B-5630-4E65-AC70-0AF69A913A7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606688" y="3013042"/>
            <a:ext cx="2652654" cy="2652654"/>
          </a:xfrm>
          <a:prstGeom prst="rect">
            <a:avLst/>
          </a:prstGeom>
        </p:spPr>
      </p:pic>
      <p:pic>
        <p:nvPicPr>
          <p:cNvPr id="78" name="Hình ảnh 77" descr="Ảnh có chứa văn bản, tách, màu cam&#10;&#10;Mô tả được tạo tự động">
            <a:extLst>
              <a:ext uri="{FF2B5EF4-FFF2-40B4-BE49-F238E27FC236}">
                <a16:creationId xmlns:a16="http://schemas.microsoft.com/office/drawing/2014/main" id="{D5B668C9-DF11-41FD-AFF6-A87671D32BF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rot="788178">
            <a:off x="1132780" y="3151065"/>
            <a:ext cx="1865145" cy="2324168"/>
          </a:xfrm>
          <a:prstGeom prst="rect">
            <a:avLst/>
          </a:prstGeom>
        </p:spPr>
      </p:pic>
      <p:pic>
        <p:nvPicPr>
          <p:cNvPr id="7" name="Hình ảnh 6" descr="Ảnh có chứa thực phẩm, món ăn, rau, nhựa&#10;&#10;Mô tả được tạo tự động">
            <a:extLst>
              <a:ext uri="{FF2B5EF4-FFF2-40B4-BE49-F238E27FC236}">
                <a16:creationId xmlns:a16="http://schemas.microsoft.com/office/drawing/2014/main" id="{7C4DD061-9B1E-4F8B-9E21-0F0CAD771B96}"/>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rot="908123">
            <a:off x="9230186" y="3179874"/>
            <a:ext cx="2567839" cy="2056277"/>
          </a:xfrm>
          <a:prstGeom prst="rect">
            <a:avLst/>
          </a:prstGeom>
        </p:spPr>
      </p:pic>
      <p:pic>
        <p:nvPicPr>
          <p:cNvPr id="9" name="Hình ảnh 8" descr="Ảnh có chứa món ăn&#10;&#10;Mô tả được tạo tự động">
            <a:extLst>
              <a:ext uri="{FF2B5EF4-FFF2-40B4-BE49-F238E27FC236}">
                <a16:creationId xmlns:a16="http://schemas.microsoft.com/office/drawing/2014/main" id="{0E477163-0839-4D27-95AF-E7D961955FA6}"/>
              </a:ext>
            </a:extLst>
          </p:cNvPr>
          <p:cNvPicPr>
            <a:picLocks noChangeAspect="1"/>
          </p:cNvPicPr>
          <p:nvPr/>
        </p:nvPicPr>
        <p:blipFill>
          <a:blip r:embed="rId12">
            <a:extLst>
              <a:ext uri="{BEBA8EAE-BF5A-486C-A8C5-ECC9F3942E4B}">
                <a14:imgProps xmlns:a14="http://schemas.microsoft.com/office/drawing/2010/main">
                  <a14:imgLayer r:embed="rId13">
                    <a14:imgEffect>
                      <a14:backgroundRemoval t="8871" b="90000" l="5556" r="95556">
                        <a14:foregroundMark x1="7333" y1="64194" x2="7333" y2="64194"/>
                        <a14:foregroundMark x1="61556" y1="9032" x2="61556" y2="9032"/>
                        <a14:foregroundMark x1="91333" y1="63548" x2="91333" y2="63548"/>
                        <a14:foregroundMark x1="95556" y1="62581" x2="95556" y2="62581"/>
                        <a14:foregroundMark x1="5556" y1="65806" x2="5556" y2="65806"/>
                      </a14:backgroundRemoval>
                    </a14:imgEffect>
                  </a14:imgLayer>
                </a14:imgProps>
              </a:ext>
              <a:ext uri="{28A0092B-C50C-407E-A947-70E740481C1C}">
                <a14:useLocalDpi xmlns:a14="http://schemas.microsoft.com/office/drawing/2010/main" val="0"/>
              </a:ext>
            </a:extLst>
          </a:blip>
          <a:stretch>
            <a:fillRect/>
          </a:stretch>
        </p:blipFill>
        <p:spPr>
          <a:xfrm>
            <a:off x="5971813" y="3282807"/>
            <a:ext cx="3147461" cy="2168251"/>
          </a:xfrm>
          <a:prstGeom prst="rect">
            <a:avLst/>
          </a:prstGeom>
        </p:spPr>
      </p:pic>
      <p:sp>
        <p:nvSpPr>
          <p:cNvPr id="79" name="Hộp Văn bản 78">
            <a:extLst>
              <a:ext uri="{FF2B5EF4-FFF2-40B4-BE49-F238E27FC236}">
                <a16:creationId xmlns:a16="http://schemas.microsoft.com/office/drawing/2014/main" id="{9B94D9A3-559E-4941-9D99-3940B449DCFF}"/>
              </a:ext>
            </a:extLst>
          </p:cNvPr>
          <p:cNvSpPr txBox="1"/>
          <p:nvPr/>
        </p:nvSpPr>
        <p:spPr>
          <a:xfrm>
            <a:off x="1061139" y="1192304"/>
            <a:ext cx="5034861" cy="1107996"/>
          </a:xfrm>
          <a:prstGeom prst="rect">
            <a:avLst/>
          </a:prstGeom>
          <a:noFill/>
        </p:spPr>
        <p:txBody>
          <a:bodyPr wrap="square" rtlCol="0">
            <a:spAutoFit/>
          </a:bodyPr>
          <a:lstStyle/>
          <a:p>
            <a:pPr algn="ctr"/>
            <a:r>
              <a:rPr lang="en-US" sz="6600" b="1">
                <a:solidFill>
                  <a:schemeClr val="accent6">
                    <a:lumMod val="50000"/>
                  </a:schemeClr>
                </a:solidFill>
                <a:latin typeface="Arial" panose="020B0604020202020204" pitchFamily="34" charset="0"/>
                <a:cs typeface="Arial" panose="020B0604020202020204" pitchFamily="34" charset="0"/>
              </a:rPr>
              <a:t>Nội dung 2</a:t>
            </a:r>
            <a:endParaRPr lang="vi-VN" sz="6600" b="1">
              <a:solidFill>
                <a:schemeClr val="accent6">
                  <a:lumMod val="50000"/>
                </a:schemeClr>
              </a:solidFill>
              <a:latin typeface="Arial" panose="020B0604020202020204" pitchFamily="34" charset="0"/>
              <a:cs typeface="Arial" panose="020B0604020202020204" pitchFamily="34" charset="0"/>
            </a:endParaRPr>
          </a:p>
        </p:txBody>
      </p:sp>
      <p:sp>
        <p:nvSpPr>
          <p:cNvPr id="80" name="TextBox 62">
            <a:extLst>
              <a:ext uri="{FF2B5EF4-FFF2-40B4-BE49-F238E27FC236}">
                <a16:creationId xmlns:a16="http://schemas.microsoft.com/office/drawing/2014/main" id="{B31EC374-73CB-4C81-A514-81ADFEFB0AD3}"/>
              </a:ext>
            </a:extLst>
          </p:cNvPr>
          <p:cNvSpPr txBox="1"/>
          <p:nvPr/>
        </p:nvSpPr>
        <p:spPr>
          <a:xfrm>
            <a:off x="-6184463" y="1201989"/>
            <a:ext cx="1942589" cy="1323439"/>
          </a:xfrm>
          <a:prstGeom prst="rect">
            <a:avLst/>
          </a:prstGeom>
          <a:noFill/>
        </p:spPr>
        <p:txBody>
          <a:bodyPr wrap="square" rtlCol="0">
            <a:spAutoFit/>
          </a:bodyPr>
          <a:lstStyle/>
          <a:p>
            <a:r>
              <a:rPr lang="en-MY" sz="4000" b="1">
                <a:solidFill>
                  <a:schemeClr val="bg1"/>
                </a:solidFill>
                <a:latin typeface="Arial" panose="020B0604020202020204" pitchFamily="34" charset="0"/>
                <a:cs typeface="Arial" panose="020B0604020202020204" pitchFamily="34" charset="0"/>
              </a:rPr>
              <a:t>Đồ ăn Nhanh</a:t>
            </a:r>
            <a:endParaRPr lang="en-MY" sz="4000" b="1" dirty="0">
              <a:solidFill>
                <a:schemeClr val="bg1"/>
              </a:solidFill>
              <a:latin typeface="Arial" panose="020B0604020202020204" pitchFamily="34" charset="0"/>
              <a:cs typeface="Arial" panose="020B0604020202020204" pitchFamily="34" charset="0"/>
            </a:endParaRPr>
          </a:p>
        </p:txBody>
      </p:sp>
      <p:pic>
        <p:nvPicPr>
          <p:cNvPr id="81" name="Picture 2" descr="Modern Arrow Png - Clip Art Library">
            <a:extLst>
              <a:ext uri="{FF2B5EF4-FFF2-40B4-BE49-F238E27FC236}">
                <a16:creationId xmlns:a16="http://schemas.microsoft.com/office/drawing/2014/main" id="{E9A6309B-62FF-4E73-918A-F8ACEBE7AF8D}"/>
              </a:ext>
            </a:extLst>
          </p:cNvPr>
          <p:cNvPicPr>
            <a:picLocks noChangeAspect="1" noChangeArrowheads="1"/>
          </p:cNvPicPr>
          <p:nvPr/>
        </p:nvPicPr>
        <p:blipFill>
          <a:blip r:embed="rId6">
            <a:biLevel thresh="50000"/>
            <a:extLst>
              <a:ext uri="{BEBA8EAE-BF5A-486C-A8C5-ECC9F3942E4B}">
                <a14:imgProps xmlns:a14="http://schemas.microsoft.com/office/drawing/2010/main">
                  <a14:imgLayer r:embed="rId7">
                    <a14:imgEffect>
                      <a14:backgroundRemoval t="6250" b="93164" l="9751" r="89796">
                        <a14:foregroundMark x1="23129" y1="6250" x2="30385" y2="6836"/>
                        <a14:foregroundMark x1="25170" y1="92773" x2="31293" y2="93164"/>
                      </a14:backgroundRemoval>
                    </a14:imgEffect>
                  </a14:imgLayer>
                </a14:imgProps>
              </a:ext>
              <a:ext uri="{28A0092B-C50C-407E-A947-70E740481C1C}">
                <a14:useLocalDpi xmlns:a14="http://schemas.microsoft.com/office/drawing/2010/main" val="0"/>
              </a:ext>
            </a:extLst>
          </a:blip>
          <a:srcRect/>
          <a:stretch>
            <a:fillRect/>
          </a:stretch>
        </p:blipFill>
        <p:spPr bwMode="auto">
          <a:xfrm>
            <a:off x="-3571394" y="2570245"/>
            <a:ext cx="320167" cy="371712"/>
          </a:xfrm>
          <a:prstGeom prst="rect">
            <a:avLst/>
          </a:prstGeom>
          <a:noFill/>
          <a:extLst>
            <a:ext uri="{909E8E84-426E-40DD-AFC4-6F175D3DCCD1}">
              <a14:hiddenFill xmlns:a14="http://schemas.microsoft.com/office/drawing/2010/main">
                <a:solidFill>
                  <a:srgbClr val="FFFFFF"/>
                </a:solidFill>
              </a14:hiddenFill>
            </a:ext>
          </a:extLst>
        </p:spPr>
      </p:pic>
      <p:sp>
        <p:nvSpPr>
          <p:cNvPr id="82" name="TextBox 65">
            <a:extLst>
              <a:ext uri="{FF2B5EF4-FFF2-40B4-BE49-F238E27FC236}">
                <a16:creationId xmlns:a16="http://schemas.microsoft.com/office/drawing/2014/main" id="{BD5075FC-6214-46C6-A5CC-4F562822AB45}"/>
              </a:ext>
            </a:extLst>
          </p:cNvPr>
          <p:cNvSpPr txBox="1"/>
          <p:nvPr/>
        </p:nvSpPr>
        <p:spPr>
          <a:xfrm>
            <a:off x="-2848940" y="475535"/>
            <a:ext cx="1675459" cy="461665"/>
          </a:xfrm>
          <a:prstGeom prst="rect">
            <a:avLst/>
          </a:prstGeom>
          <a:noFill/>
        </p:spPr>
        <p:txBody>
          <a:bodyPr wrap="none" rtlCol="0">
            <a:spAutoFit/>
          </a:bodyPr>
          <a:lstStyle/>
          <a:p>
            <a:r>
              <a:rPr lang="en-MY" sz="2400">
                <a:solidFill>
                  <a:schemeClr val="bg1"/>
                </a:solidFill>
                <a:latin typeface="Arial" panose="020B0604020202020204" pitchFamily="34" charset="0"/>
                <a:cs typeface="Arial" panose="020B0604020202020204" pitchFamily="34" charset="0"/>
              </a:rPr>
              <a:t>Nội dung 2</a:t>
            </a:r>
            <a:endParaRPr lang="en-MY" sz="2400" dirty="0">
              <a:solidFill>
                <a:schemeClr val="bg1"/>
              </a:solidFill>
              <a:latin typeface="Arial" panose="020B0604020202020204" pitchFamily="34" charset="0"/>
              <a:cs typeface="Arial" panose="020B0604020202020204" pitchFamily="34" charset="0"/>
            </a:endParaRPr>
          </a:p>
        </p:txBody>
      </p:sp>
      <p:sp>
        <p:nvSpPr>
          <p:cNvPr id="83" name="Hộp Văn bản 82">
            <a:extLst>
              <a:ext uri="{FF2B5EF4-FFF2-40B4-BE49-F238E27FC236}">
                <a16:creationId xmlns:a16="http://schemas.microsoft.com/office/drawing/2014/main" id="{C8D8E6E2-160D-4634-BF9C-CEFF0E75ECBE}"/>
              </a:ext>
            </a:extLst>
          </p:cNvPr>
          <p:cNvSpPr txBox="1"/>
          <p:nvPr/>
        </p:nvSpPr>
        <p:spPr>
          <a:xfrm>
            <a:off x="893078" y="7765071"/>
            <a:ext cx="7910256" cy="1323439"/>
          </a:xfrm>
          <a:prstGeom prst="rect">
            <a:avLst/>
          </a:prstGeom>
          <a:noFill/>
        </p:spPr>
        <p:txBody>
          <a:bodyPr wrap="square" rtlCol="0">
            <a:spAutoFit/>
          </a:bodyPr>
          <a:lstStyle/>
          <a:p>
            <a:r>
              <a:rPr lang="en-US" sz="8000" b="1">
                <a:solidFill>
                  <a:schemeClr val="accent6">
                    <a:lumMod val="40000"/>
                    <a:lumOff val="60000"/>
                  </a:schemeClr>
                </a:solidFill>
                <a:latin typeface="Arial" panose="020B0604020202020204" pitchFamily="34" charset="0"/>
                <a:cs typeface="Arial" panose="020B0604020202020204" pitchFamily="34" charset="0"/>
              </a:rPr>
              <a:t>Đồ ăn nhanh</a:t>
            </a:r>
            <a:endParaRPr lang="vi-VN" sz="8000" b="1">
              <a:solidFill>
                <a:schemeClr val="accent6">
                  <a:lumMod val="40000"/>
                  <a:lumOff val="60000"/>
                </a:schemeClr>
              </a:solidFill>
              <a:latin typeface="Arial" panose="020B0604020202020204" pitchFamily="34" charset="0"/>
              <a:cs typeface="Arial" panose="020B0604020202020204" pitchFamily="34" charset="0"/>
            </a:endParaRPr>
          </a:p>
        </p:txBody>
      </p:sp>
      <p:sp>
        <p:nvSpPr>
          <p:cNvPr id="84" name="Hộp Văn bản 83">
            <a:extLst>
              <a:ext uri="{FF2B5EF4-FFF2-40B4-BE49-F238E27FC236}">
                <a16:creationId xmlns:a16="http://schemas.microsoft.com/office/drawing/2014/main" id="{53D38719-7583-4E5D-8D56-CA8A1BBC16ED}"/>
              </a:ext>
            </a:extLst>
          </p:cNvPr>
          <p:cNvSpPr txBox="1"/>
          <p:nvPr/>
        </p:nvSpPr>
        <p:spPr>
          <a:xfrm>
            <a:off x="857327" y="10986938"/>
            <a:ext cx="11255741" cy="2123658"/>
          </a:xfrm>
          <a:prstGeom prst="rect">
            <a:avLst/>
          </a:prstGeom>
          <a:noFill/>
        </p:spPr>
        <p:txBody>
          <a:bodyPr wrap="square" rtlCol="0">
            <a:spAutoFit/>
          </a:bodyPr>
          <a:lstStyle/>
          <a:p>
            <a:r>
              <a:rPr lang="en-US" sz="6600" b="1">
                <a:solidFill>
                  <a:schemeClr val="bg1"/>
                </a:solidFill>
                <a:latin typeface="Arial" panose="020B0604020202020204" pitchFamily="34" charset="0"/>
                <a:cs typeface="Arial" panose="020B0604020202020204" pitchFamily="34" charset="0"/>
              </a:rPr>
              <a:t>Có tốt cho sức khỏe không?</a:t>
            </a:r>
            <a:endParaRPr lang="vi-VN" sz="6600" b="1">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959447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grpSp>
        <p:nvGrpSpPr>
          <p:cNvPr id="37" name="Group 69">
            <a:extLst>
              <a:ext uri="{FF2B5EF4-FFF2-40B4-BE49-F238E27FC236}">
                <a16:creationId xmlns:a16="http://schemas.microsoft.com/office/drawing/2014/main" id="{7D470CF9-1D54-4F45-80BE-031CBBD2C25A}"/>
              </a:ext>
            </a:extLst>
          </p:cNvPr>
          <p:cNvGrpSpPr/>
          <p:nvPr/>
        </p:nvGrpSpPr>
        <p:grpSpPr>
          <a:xfrm>
            <a:off x="6399199" y="15300150"/>
            <a:ext cx="2372958" cy="3334658"/>
            <a:chOff x="3931796" y="3310431"/>
            <a:chExt cx="2372958" cy="3334658"/>
          </a:xfrm>
          <a:solidFill>
            <a:schemeClr val="accent4">
              <a:lumMod val="60000"/>
              <a:lumOff val="40000"/>
            </a:schemeClr>
          </a:solidFill>
        </p:grpSpPr>
        <p:sp>
          <p:nvSpPr>
            <p:cNvPr id="46" name="Rectangle: Rounded Corners 70">
              <a:extLst>
                <a:ext uri="{FF2B5EF4-FFF2-40B4-BE49-F238E27FC236}">
                  <a16:creationId xmlns:a16="http://schemas.microsoft.com/office/drawing/2014/main" id="{5E1E31B8-890C-4D5C-A8FB-09DAD923004F}"/>
                </a:ext>
              </a:extLst>
            </p:cNvPr>
            <p:cNvSpPr/>
            <p:nvPr/>
          </p:nvSpPr>
          <p:spPr>
            <a:xfrm>
              <a:off x="3931796" y="3310431"/>
              <a:ext cx="2372958" cy="3334658"/>
            </a:xfrm>
            <a:prstGeom prst="roundRect">
              <a:avLst/>
            </a:prstGeom>
            <a:solidFill>
              <a:schemeClr val="accent1">
                <a:lumMod val="40000"/>
                <a:lumOff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54" name="TextBox 71">
              <a:extLst>
                <a:ext uri="{FF2B5EF4-FFF2-40B4-BE49-F238E27FC236}">
                  <a16:creationId xmlns:a16="http://schemas.microsoft.com/office/drawing/2014/main" id="{08C924E3-41AD-400C-8D04-7135763EE5A4}"/>
                </a:ext>
              </a:extLst>
            </p:cNvPr>
            <p:cNvSpPr txBox="1"/>
            <p:nvPr/>
          </p:nvSpPr>
          <p:spPr>
            <a:xfrm>
              <a:off x="4320709" y="5769834"/>
              <a:ext cx="1595309" cy="646331"/>
            </a:xfrm>
            <a:prstGeom prst="rect">
              <a:avLst/>
            </a:prstGeom>
            <a:noFill/>
          </p:spPr>
          <p:txBody>
            <a:bodyPr wrap="none" rtlCol="0">
              <a:spAutoFit/>
            </a:bodyPr>
            <a:lstStyle/>
            <a:p>
              <a:r>
                <a:rPr lang="vi-VN" sz="3600" b="1">
                  <a:solidFill>
                    <a:schemeClr val="tx1">
                      <a:lumMod val="85000"/>
                      <a:lumOff val="15000"/>
                    </a:schemeClr>
                  </a:solidFill>
                  <a:latin typeface="Arial" panose="020B0604020202020204" pitchFamily="34" charset="0"/>
                  <a:cs typeface="Arial" panose="020B0604020202020204" pitchFamily="34" charset="0"/>
                </a:rPr>
                <a:t>Đùi gà</a:t>
              </a:r>
              <a:endParaRPr lang="en-MY" sz="3600" b="1" dirty="0">
                <a:solidFill>
                  <a:schemeClr val="tx1">
                    <a:lumMod val="85000"/>
                    <a:lumOff val="15000"/>
                  </a:schemeClr>
                </a:solidFill>
                <a:latin typeface="Arial" panose="020B0604020202020204" pitchFamily="34" charset="0"/>
                <a:cs typeface="Arial" panose="020B0604020202020204" pitchFamily="34" charset="0"/>
              </a:endParaRPr>
            </a:p>
          </p:txBody>
        </p:sp>
      </p:grpSp>
      <p:grpSp>
        <p:nvGrpSpPr>
          <p:cNvPr id="55" name="Group 69">
            <a:extLst>
              <a:ext uri="{FF2B5EF4-FFF2-40B4-BE49-F238E27FC236}">
                <a16:creationId xmlns:a16="http://schemas.microsoft.com/office/drawing/2014/main" id="{3F06D37C-D175-4EEF-824F-9A62BC00F1FE}"/>
              </a:ext>
            </a:extLst>
          </p:cNvPr>
          <p:cNvGrpSpPr/>
          <p:nvPr/>
        </p:nvGrpSpPr>
        <p:grpSpPr>
          <a:xfrm>
            <a:off x="9164836" y="18686819"/>
            <a:ext cx="2468423" cy="3334658"/>
            <a:chOff x="3899317" y="3310431"/>
            <a:chExt cx="2468423" cy="3334658"/>
          </a:xfrm>
          <a:solidFill>
            <a:schemeClr val="accent4">
              <a:lumMod val="60000"/>
              <a:lumOff val="40000"/>
            </a:schemeClr>
          </a:solidFill>
        </p:grpSpPr>
        <p:sp>
          <p:nvSpPr>
            <p:cNvPr id="63" name="Rectangle: Rounded Corners 70">
              <a:extLst>
                <a:ext uri="{FF2B5EF4-FFF2-40B4-BE49-F238E27FC236}">
                  <a16:creationId xmlns:a16="http://schemas.microsoft.com/office/drawing/2014/main" id="{F1605503-E555-414C-84F9-A68DC6A4BA7C}"/>
                </a:ext>
              </a:extLst>
            </p:cNvPr>
            <p:cNvSpPr/>
            <p:nvPr/>
          </p:nvSpPr>
          <p:spPr>
            <a:xfrm>
              <a:off x="3931796" y="3310431"/>
              <a:ext cx="2372958" cy="3334658"/>
            </a:xfrm>
            <a:prstGeom prst="roundRect">
              <a:avLst/>
            </a:prstGeom>
            <a:solidFill>
              <a:srgbClr val="B48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65" name="TextBox 71">
              <a:extLst>
                <a:ext uri="{FF2B5EF4-FFF2-40B4-BE49-F238E27FC236}">
                  <a16:creationId xmlns:a16="http://schemas.microsoft.com/office/drawing/2014/main" id="{5C6911AA-E0B3-4326-8EE8-96B7C4934601}"/>
                </a:ext>
              </a:extLst>
            </p:cNvPr>
            <p:cNvSpPr txBox="1"/>
            <p:nvPr/>
          </p:nvSpPr>
          <p:spPr>
            <a:xfrm>
              <a:off x="3899317" y="5254809"/>
              <a:ext cx="2468423" cy="1200329"/>
            </a:xfrm>
            <a:prstGeom prst="rect">
              <a:avLst/>
            </a:prstGeom>
            <a:noFill/>
          </p:spPr>
          <p:txBody>
            <a:bodyPr wrap="square" rtlCol="0">
              <a:spAutoFit/>
            </a:bodyPr>
            <a:lstStyle/>
            <a:p>
              <a:pPr algn="ctr"/>
              <a:r>
                <a:rPr lang="vi-VN" sz="3600" b="1">
                  <a:solidFill>
                    <a:schemeClr val="tx1">
                      <a:lumMod val="85000"/>
                      <a:lumOff val="15000"/>
                    </a:schemeClr>
                  </a:solidFill>
                  <a:latin typeface="Arial" panose="020B0604020202020204" pitchFamily="34" charset="0"/>
                  <a:cs typeface="Arial" panose="020B0604020202020204" pitchFamily="34" charset="0"/>
                </a:rPr>
                <a:t>Bánh tráng trộn</a:t>
              </a:r>
              <a:endParaRPr lang="en-MY" sz="3600" b="1" dirty="0">
                <a:solidFill>
                  <a:schemeClr val="tx1">
                    <a:lumMod val="85000"/>
                    <a:lumOff val="15000"/>
                  </a:schemeClr>
                </a:solidFill>
                <a:latin typeface="Arial" panose="020B0604020202020204" pitchFamily="34" charset="0"/>
                <a:cs typeface="Arial" panose="020B0604020202020204" pitchFamily="34" charset="0"/>
              </a:endParaRPr>
            </a:p>
          </p:txBody>
        </p:sp>
      </p:grpSp>
      <p:sp>
        <p:nvSpPr>
          <p:cNvPr id="25" name="Tam giác Cân 24">
            <a:extLst>
              <a:ext uri="{FF2B5EF4-FFF2-40B4-BE49-F238E27FC236}">
                <a16:creationId xmlns:a16="http://schemas.microsoft.com/office/drawing/2014/main" id="{8E7D1A40-B4CB-4183-9EAD-2ACA97DFAA16}"/>
              </a:ext>
            </a:extLst>
          </p:cNvPr>
          <p:cNvSpPr/>
          <p:nvPr/>
        </p:nvSpPr>
        <p:spPr>
          <a:xfrm rot="10800000">
            <a:off x="11181347" y="-12144"/>
            <a:ext cx="1010653" cy="863241"/>
          </a:xfrm>
          <a:prstGeom prst="triangle">
            <a:avLst>
              <a:gd name="adj" fmla="val 0"/>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nvGrpSpPr>
          <p:cNvPr id="71" name="Group 66">
            <a:extLst>
              <a:ext uri="{FF2B5EF4-FFF2-40B4-BE49-F238E27FC236}">
                <a16:creationId xmlns:a16="http://schemas.microsoft.com/office/drawing/2014/main" id="{1F8B1F76-1827-4949-88F8-327DF5027751}"/>
              </a:ext>
            </a:extLst>
          </p:cNvPr>
          <p:cNvGrpSpPr/>
          <p:nvPr/>
        </p:nvGrpSpPr>
        <p:grpSpPr>
          <a:xfrm>
            <a:off x="878873" y="8745868"/>
            <a:ext cx="2402768" cy="3334658"/>
            <a:chOff x="1240027" y="3302000"/>
            <a:chExt cx="2402768" cy="3334658"/>
          </a:xfrm>
        </p:grpSpPr>
        <p:sp>
          <p:nvSpPr>
            <p:cNvPr id="72" name="Rectangle: Rounded Corners 67">
              <a:extLst>
                <a:ext uri="{FF2B5EF4-FFF2-40B4-BE49-F238E27FC236}">
                  <a16:creationId xmlns:a16="http://schemas.microsoft.com/office/drawing/2014/main" id="{1385E60E-601C-4957-BF35-0CD634D50F68}"/>
                </a:ext>
              </a:extLst>
            </p:cNvPr>
            <p:cNvSpPr/>
            <p:nvPr/>
          </p:nvSpPr>
          <p:spPr>
            <a:xfrm>
              <a:off x="1269837" y="3302000"/>
              <a:ext cx="2372958" cy="3334658"/>
            </a:xfrm>
            <a:prstGeom prst="roundRect">
              <a:avLst/>
            </a:prstGeom>
            <a:solidFill>
              <a:schemeClr val="accent2">
                <a:lumMod val="60000"/>
                <a:lumOff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73" name="TextBox 68">
              <a:extLst>
                <a:ext uri="{FF2B5EF4-FFF2-40B4-BE49-F238E27FC236}">
                  <a16:creationId xmlns:a16="http://schemas.microsoft.com/office/drawing/2014/main" id="{A37CEDA4-F001-453F-AB41-CD8F2CCFE312}"/>
                </a:ext>
              </a:extLst>
            </p:cNvPr>
            <p:cNvSpPr txBox="1"/>
            <p:nvPr/>
          </p:nvSpPr>
          <p:spPr>
            <a:xfrm>
              <a:off x="1240027" y="5535718"/>
              <a:ext cx="2372958" cy="954107"/>
            </a:xfrm>
            <a:prstGeom prst="rect">
              <a:avLst/>
            </a:prstGeom>
            <a:noFill/>
          </p:spPr>
          <p:txBody>
            <a:bodyPr wrap="square" rtlCol="0">
              <a:spAutoFit/>
            </a:bodyPr>
            <a:lstStyle/>
            <a:p>
              <a:pPr algn="ctr"/>
              <a:r>
                <a:rPr lang="en-MY" sz="2800" b="1">
                  <a:solidFill>
                    <a:schemeClr val="tx1">
                      <a:lumMod val="85000"/>
                      <a:lumOff val="15000"/>
                    </a:schemeClr>
                  </a:solidFill>
                  <a:latin typeface="Arial" panose="020B0604020202020204" pitchFamily="34" charset="0"/>
                  <a:cs typeface="Arial" panose="020B0604020202020204" pitchFamily="34" charset="0"/>
                </a:rPr>
                <a:t>Khoai tây chiên</a:t>
              </a:r>
              <a:endParaRPr lang="en-MY" sz="2800" b="1" dirty="0">
                <a:solidFill>
                  <a:schemeClr val="tx1">
                    <a:lumMod val="85000"/>
                    <a:lumOff val="15000"/>
                  </a:schemeClr>
                </a:solidFill>
                <a:latin typeface="Arial" panose="020B0604020202020204" pitchFamily="34" charset="0"/>
                <a:cs typeface="Arial" panose="020B0604020202020204" pitchFamily="34" charset="0"/>
              </a:endParaRPr>
            </a:p>
          </p:txBody>
        </p:sp>
      </p:grpSp>
      <p:grpSp>
        <p:nvGrpSpPr>
          <p:cNvPr id="74" name="Group 69">
            <a:extLst>
              <a:ext uri="{FF2B5EF4-FFF2-40B4-BE49-F238E27FC236}">
                <a16:creationId xmlns:a16="http://schemas.microsoft.com/office/drawing/2014/main" id="{215E3F21-AA40-42A2-9C41-ECB9EF645299}"/>
              </a:ext>
            </a:extLst>
          </p:cNvPr>
          <p:cNvGrpSpPr/>
          <p:nvPr/>
        </p:nvGrpSpPr>
        <p:grpSpPr>
          <a:xfrm>
            <a:off x="3726244" y="12128224"/>
            <a:ext cx="2372958" cy="3334658"/>
            <a:chOff x="3931796" y="3310431"/>
            <a:chExt cx="2372958" cy="3334658"/>
          </a:xfrm>
          <a:solidFill>
            <a:schemeClr val="accent4">
              <a:lumMod val="60000"/>
              <a:lumOff val="40000"/>
            </a:schemeClr>
          </a:solidFill>
        </p:grpSpPr>
        <p:sp>
          <p:nvSpPr>
            <p:cNvPr id="75" name="Rectangle: Rounded Corners 70">
              <a:extLst>
                <a:ext uri="{FF2B5EF4-FFF2-40B4-BE49-F238E27FC236}">
                  <a16:creationId xmlns:a16="http://schemas.microsoft.com/office/drawing/2014/main" id="{054433C1-919F-443A-9D93-BE448F6E4783}"/>
                </a:ext>
              </a:extLst>
            </p:cNvPr>
            <p:cNvSpPr/>
            <p:nvPr/>
          </p:nvSpPr>
          <p:spPr>
            <a:xfrm>
              <a:off x="3931796" y="3310431"/>
              <a:ext cx="2372958" cy="3334658"/>
            </a:xfrm>
            <a:prstGeom prst="round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76" name="TextBox 71">
              <a:extLst>
                <a:ext uri="{FF2B5EF4-FFF2-40B4-BE49-F238E27FC236}">
                  <a16:creationId xmlns:a16="http://schemas.microsoft.com/office/drawing/2014/main" id="{AEEBF106-F3A1-43DC-9B00-0B43F6E81BA1}"/>
                </a:ext>
              </a:extLst>
            </p:cNvPr>
            <p:cNvSpPr txBox="1"/>
            <p:nvPr/>
          </p:nvSpPr>
          <p:spPr>
            <a:xfrm>
              <a:off x="4069203" y="5736216"/>
              <a:ext cx="2138727" cy="646331"/>
            </a:xfrm>
            <a:prstGeom prst="rect">
              <a:avLst/>
            </a:prstGeom>
            <a:grpFill/>
          </p:spPr>
          <p:txBody>
            <a:bodyPr wrap="none" rtlCol="0">
              <a:spAutoFit/>
            </a:bodyPr>
            <a:lstStyle/>
            <a:p>
              <a:r>
                <a:rPr lang="en-MY" sz="3600" b="1">
                  <a:solidFill>
                    <a:schemeClr val="tx1">
                      <a:lumMod val="85000"/>
                      <a:lumOff val="15000"/>
                    </a:schemeClr>
                  </a:solidFill>
                  <a:latin typeface="Arial" panose="020B0604020202020204" pitchFamily="34" charset="0"/>
                  <a:cs typeface="Arial" panose="020B0604020202020204" pitchFamily="34" charset="0"/>
                </a:rPr>
                <a:t>Giải khát</a:t>
              </a:r>
              <a:endParaRPr lang="en-MY" sz="3600" b="1" dirty="0">
                <a:solidFill>
                  <a:schemeClr val="tx1">
                    <a:lumMod val="85000"/>
                    <a:lumOff val="15000"/>
                  </a:schemeClr>
                </a:solidFill>
                <a:latin typeface="Arial" panose="020B0604020202020204" pitchFamily="34" charset="0"/>
                <a:cs typeface="Arial" panose="020B0604020202020204" pitchFamily="34" charset="0"/>
              </a:endParaRPr>
            </a:p>
          </p:txBody>
        </p:sp>
      </p:grpSp>
      <p:pic>
        <p:nvPicPr>
          <p:cNvPr id="77" name="Picture 73" descr="Icon&#10;&#10;Description automatically generated">
            <a:extLst>
              <a:ext uri="{FF2B5EF4-FFF2-40B4-BE49-F238E27FC236}">
                <a16:creationId xmlns:a16="http://schemas.microsoft.com/office/drawing/2014/main" id="{FC79A11B-5630-4E65-AC70-0AF69A913A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06688" y="11877443"/>
            <a:ext cx="2652654" cy="2652654"/>
          </a:xfrm>
          <a:prstGeom prst="rect">
            <a:avLst/>
          </a:prstGeom>
        </p:spPr>
      </p:pic>
      <p:pic>
        <p:nvPicPr>
          <p:cNvPr id="78" name="Hình ảnh 77" descr="Ảnh có chứa văn bản, tách, màu cam&#10;&#10;Mô tả được tạo tự động">
            <a:extLst>
              <a:ext uri="{FF2B5EF4-FFF2-40B4-BE49-F238E27FC236}">
                <a16:creationId xmlns:a16="http://schemas.microsoft.com/office/drawing/2014/main" id="{D5B668C9-DF11-41FD-AFF6-A87671D32B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788178">
            <a:off x="1132780" y="8594932"/>
            <a:ext cx="1865145" cy="2324168"/>
          </a:xfrm>
          <a:prstGeom prst="rect">
            <a:avLst/>
          </a:prstGeom>
        </p:spPr>
      </p:pic>
      <p:pic>
        <p:nvPicPr>
          <p:cNvPr id="7" name="Hình ảnh 6" descr="Ảnh có chứa thực phẩm, món ăn, rau, nhựa&#10;&#10;Mô tả được tạo tự động">
            <a:extLst>
              <a:ext uri="{FF2B5EF4-FFF2-40B4-BE49-F238E27FC236}">
                <a16:creationId xmlns:a16="http://schemas.microsoft.com/office/drawing/2014/main" id="{7C4DD061-9B1E-4F8B-9E21-0F0CAD771B9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908123">
            <a:off x="9230186" y="18648280"/>
            <a:ext cx="2567839" cy="2056277"/>
          </a:xfrm>
          <a:prstGeom prst="rect">
            <a:avLst/>
          </a:prstGeom>
        </p:spPr>
      </p:pic>
      <p:pic>
        <p:nvPicPr>
          <p:cNvPr id="9" name="Hình ảnh 8" descr="Ảnh có chứa món ăn&#10;&#10;Mô tả được tạo tự động">
            <a:extLst>
              <a:ext uri="{FF2B5EF4-FFF2-40B4-BE49-F238E27FC236}">
                <a16:creationId xmlns:a16="http://schemas.microsoft.com/office/drawing/2014/main" id="{0E477163-0839-4D27-95AF-E7D961955FA6}"/>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8871" b="90000" l="5556" r="95556">
                        <a14:foregroundMark x1="7333" y1="64194" x2="7333" y2="64194"/>
                        <a14:foregroundMark x1="61556" y1="9032" x2="61556" y2="9032"/>
                        <a14:foregroundMark x1="91333" y1="63548" x2="91333" y2="63548"/>
                        <a14:foregroundMark x1="95556" y1="62581" x2="95556" y2="62581"/>
                        <a14:foregroundMark x1="5556" y1="65806" x2="5556" y2="65806"/>
                      </a14:backgroundRemoval>
                    </a14:imgEffect>
                  </a14:imgLayer>
                </a14:imgProps>
              </a:ext>
              <a:ext uri="{28A0092B-C50C-407E-A947-70E740481C1C}">
                <a14:useLocalDpi xmlns:a14="http://schemas.microsoft.com/office/drawing/2010/main" val="0"/>
              </a:ext>
            </a:extLst>
          </a:blip>
          <a:stretch>
            <a:fillRect/>
          </a:stretch>
        </p:blipFill>
        <p:spPr>
          <a:xfrm>
            <a:off x="5971813" y="15364543"/>
            <a:ext cx="3147461" cy="2168251"/>
          </a:xfrm>
          <a:prstGeom prst="rect">
            <a:avLst/>
          </a:prstGeom>
        </p:spPr>
      </p:pic>
      <p:sp>
        <p:nvSpPr>
          <p:cNvPr id="66" name="Rectangle: Rounded Corners 57">
            <a:extLst>
              <a:ext uri="{FF2B5EF4-FFF2-40B4-BE49-F238E27FC236}">
                <a16:creationId xmlns:a16="http://schemas.microsoft.com/office/drawing/2014/main" id="{BB522D98-A886-4B02-84E8-70E2BFE0A316}"/>
              </a:ext>
            </a:extLst>
          </p:cNvPr>
          <p:cNvSpPr/>
          <p:nvPr/>
        </p:nvSpPr>
        <p:spPr>
          <a:xfrm>
            <a:off x="-779861" y="-484361"/>
            <a:ext cx="13503348" cy="7756515"/>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sz="2000"/>
          </a:p>
        </p:txBody>
      </p:sp>
      <p:sp>
        <p:nvSpPr>
          <p:cNvPr id="67" name="TextBox 62">
            <a:extLst>
              <a:ext uri="{FF2B5EF4-FFF2-40B4-BE49-F238E27FC236}">
                <a16:creationId xmlns:a16="http://schemas.microsoft.com/office/drawing/2014/main" id="{37B04F5F-5D50-43B8-AE34-E7F1065C1CD7}"/>
              </a:ext>
            </a:extLst>
          </p:cNvPr>
          <p:cNvSpPr txBox="1"/>
          <p:nvPr/>
        </p:nvSpPr>
        <p:spPr>
          <a:xfrm>
            <a:off x="908683" y="1201989"/>
            <a:ext cx="1942589" cy="1323439"/>
          </a:xfrm>
          <a:prstGeom prst="rect">
            <a:avLst/>
          </a:prstGeom>
          <a:noFill/>
        </p:spPr>
        <p:txBody>
          <a:bodyPr wrap="square" rtlCol="0">
            <a:spAutoFit/>
          </a:bodyPr>
          <a:lstStyle/>
          <a:p>
            <a:r>
              <a:rPr lang="en-MY" sz="4000" b="1">
                <a:solidFill>
                  <a:schemeClr val="bg1"/>
                </a:solidFill>
                <a:latin typeface="Arial" panose="020B0604020202020204" pitchFamily="34" charset="0"/>
                <a:cs typeface="Arial" panose="020B0604020202020204" pitchFamily="34" charset="0"/>
              </a:rPr>
              <a:t>Đồ ăn Nhanh</a:t>
            </a:r>
            <a:endParaRPr lang="en-MY" sz="4000" b="1" dirty="0">
              <a:solidFill>
                <a:schemeClr val="bg1"/>
              </a:solidFill>
              <a:latin typeface="Arial" panose="020B0604020202020204" pitchFamily="34" charset="0"/>
              <a:cs typeface="Arial" panose="020B0604020202020204" pitchFamily="34" charset="0"/>
            </a:endParaRPr>
          </a:p>
        </p:txBody>
      </p:sp>
      <p:pic>
        <p:nvPicPr>
          <p:cNvPr id="68" name="Picture 2" descr="Modern Arrow Png - Clip Art Library">
            <a:extLst>
              <a:ext uri="{FF2B5EF4-FFF2-40B4-BE49-F238E27FC236}">
                <a16:creationId xmlns:a16="http://schemas.microsoft.com/office/drawing/2014/main" id="{A2596041-B19D-48C5-8CCA-690F582F6911}"/>
              </a:ext>
            </a:extLst>
          </p:cNvPr>
          <p:cNvPicPr>
            <a:picLocks noChangeAspect="1" noChangeArrowheads="1"/>
          </p:cNvPicPr>
          <p:nvPr/>
        </p:nvPicPr>
        <p:blipFill>
          <a:blip r:embed="rId7">
            <a:biLevel thresh="50000"/>
            <a:extLst>
              <a:ext uri="{BEBA8EAE-BF5A-486C-A8C5-ECC9F3942E4B}">
                <a14:imgProps xmlns:a14="http://schemas.microsoft.com/office/drawing/2010/main">
                  <a14:imgLayer r:embed="rId8">
                    <a14:imgEffect>
                      <a14:backgroundRemoval t="6250" b="93164" l="9751" r="89796">
                        <a14:foregroundMark x1="23129" y1="6250" x2="30385" y2="6836"/>
                        <a14:foregroundMark x1="25170" y1="92773" x2="31293" y2="93164"/>
                      </a14:backgroundRemoval>
                    </a14:imgEffect>
                  </a14:imgLayer>
                </a14:imgProps>
              </a:ext>
              <a:ext uri="{28A0092B-C50C-407E-A947-70E740481C1C}">
                <a14:useLocalDpi xmlns:a14="http://schemas.microsoft.com/office/drawing/2010/main" val="0"/>
              </a:ext>
            </a:extLst>
          </a:blip>
          <a:srcRect/>
          <a:stretch>
            <a:fillRect/>
          </a:stretch>
        </p:blipFill>
        <p:spPr bwMode="auto">
          <a:xfrm>
            <a:off x="1092057" y="2570245"/>
            <a:ext cx="320167" cy="371712"/>
          </a:xfrm>
          <a:prstGeom prst="rect">
            <a:avLst/>
          </a:prstGeom>
          <a:noFill/>
          <a:extLst>
            <a:ext uri="{909E8E84-426E-40DD-AFC4-6F175D3DCCD1}">
              <a14:hiddenFill xmlns:a14="http://schemas.microsoft.com/office/drawing/2010/main">
                <a:solidFill>
                  <a:srgbClr val="FFFFFF"/>
                </a:solidFill>
              </a14:hiddenFill>
            </a:ext>
          </a:extLst>
        </p:spPr>
      </p:pic>
      <p:sp>
        <p:nvSpPr>
          <p:cNvPr id="69" name="TextBox 65">
            <a:extLst>
              <a:ext uri="{FF2B5EF4-FFF2-40B4-BE49-F238E27FC236}">
                <a16:creationId xmlns:a16="http://schemas.microsoft.com/office/drawing/2014/main" id="{56C08F42-D520-4DDB-BAE7-A888ED7CD252}"/>
              </a:ext>
            </a:extLst>
          </p:cNvPr>
          <p:cNvSpPr txBox="1"/>
          <p:nvPr/>
        </p:nvSpPr>
        <p:spPr>
          <a:xfrm>
            <a:off x="1814511" y="475535"/>
            <a:ext cx="1675459" cy="461665"/>
          </a:xfrm>
          <a:prstGeom prst="rect">
            <a:avLst/>
          </a:prstGeom>
          <a:noFill/>
        </p:spPr>
        <p:txBody>
          <a:bodyPr wrap="none" rtlCol="0">
            <a:spAutoFit/>
          </a:bodyPr>
          <a:lstStyle/>
          <a:p>
            <a:r>
              <a:rPr lang="en-MY" sz="2400">
                <a:solidFill>
                  <a:schemeClr val="bg1"/>
                </a:solidFill>
                <a:latin typeface="Arial" panose="020B0604020202020204" pitchFamily="34" charset="0"/>
                <a:cs typeface="Arial" panose="020B0604020202020204" pitchFamily="34" charset="0"/>
              </a:rPr>
              <a:t>Nội dung 2</a:t>
            </a:r>
            <a:endParaRPr lang="en-MY" sz="2400" dirty="0">
              <a:solidFill>
                <a:schemeClr val="bg1"/>
              </a:solidFill>
              <a:latin typeface="Arial" panose="020B0604020202020204" pitchFamily="34" charset="0"/>
              <a:cs typeface="Arial" panose="020B0604020202020204" pitchFamily="34" charset="0"/>
            </a:endParaRPr>
          </a:p>
        </p:txBody>
      </p:sp>
      <p:pic>
        <p:nvPicPr>
          <p:cNvPr id="70" name="Hình ảnh 69" descr="Ảnh có chứa thực phẩm, thực phẩm ăn nhẹ, bánh sandwich, cây&#10;&#10;Mô tả được tạo tự động">
            <a:extLst>
              <a:ext uri="{FF2B5EF4-FFF2-40B4-BE49-F238E27FC236}">
                <a16:creationId xmlns:a16="http://schemas.microsoft.com/office/drawing/2014/main" id="{4A5C86A6-A849-46E4-9760-A7FC7A5C572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1015220">
            <a:off x="7545543" y="-449789"/>
            <a:ext cx="5087006" cy="3942430"/>
          </a:xfrm>
          <a:prstGeom prst="rect">
            <a:avLst/>
          </a:prstGeom>
        </p:spPr>
      </p:pic>
      <p:sp>
        <p:nvSpPr>
          <p:cNvPr id="2" name="Hộp Văn bản 1">
            <a:extLst>
              <a:ext uri="{FF2B5EF4-FFF2-40B4-BE49-F238E27FC236}">
                <a16:creationId xmlns:a16="http://schemas.microsoft.com/office/drawing/2014/main" id="{618C1BF5-C3C8-4615-9ADD-AE4C1E6ED816}"/>
              </a:ext>
            </a:extLst>
          </p:cNvPr>
          <p:cNvSpPr txBox="1"/>
          <p:nvPr/>
        </p:nvSpPr>
        <p:spPr>
          <a:xfrm>
            <a:off x="893078" y="3114683"/>
            <a:ext cx="7910256" cy="1323439"/>
          </a:xfrm>
          <a:prstGeom prst="rect">
            <a:avLst/>
          </a:prstGeom>
          <a:noFill/>
        </p:spPr>
        <p:txBody>
          <a:bodyPr wrap="square" rtlCol="0">
            <a:spAutoFit/>
          </a:bodyPr>
          <a:lstStyle/>
          <a:p>
            <a:r>
              <a:rPr lang="en-US" sz="8000" b="1">
                <a:solidFill>
                  <a:schemeClr val="accent6">
                    <a:lumMod val="40000"/>
                    <a:lumOff val="60000"/>
                  </a:schemeClr>
                </a:solidFill>
                <a:latin typeface="Arial" panose="020B0604020202020204" pitchFamily="34" charset="0"/>
                <a:cs typeface="Arial" panose="020B0604020202020204" pitchFamily="34" charset="0"/>
              </a:rPr>
              <a:t>Đồ ăn nhanh</a:t>
            </a:r>
            <a:endParaRPr lang="vi-VN" sz="8000" b="1">
              <a:solidFill>
                <a:schemeClr val="accent6">
                  <a:lumMod val="40000"/>
                  <a:lumOff val="60000"/>
                </a:schemeClr>
              </a:solidFill>
              <a:latin typeface="Arial" panose="020B0604020202020204" pitchFamily="34" charset="0"/>
              <a:cs typeface="Arial" panose="020B0604020202020204" pitchFamily="34" charset="0"/>
            </a:endParaRPr>
          </a:p>
        </p:txBody>
      </p:sp>
      <p:sp>
        <p:nvSpPr>
          <p:cNvPr id="47" name="Hộp Văn bản 46">
            <a:extLst>
              <a:ext uri="{FF2B5EF4-FFF2-40B4-BE49-F238E27FC236}">
                <a16:creationId xmlns:a16="http://schemas.microsoft.com/office/drawing/2014/main" id="{97E46B3B-2CA1-4AD1-9DF2-E290D0425E8D}"/>
              </a:ext>
            </a:extLst>
          </p:cNvPr>
          <p:cNvSpPr txBox="1"/>
          <p:nvPr/>
        </p:nvSpPr>
        <p:spPr>
          <a:xfrm>
            <a:off x="857327" y="4358895"/>
            <a:ext cx="11255741" cy="2123658"/>
          </a:xfrm>
          <a:prstGeom prst="rect">
            <a:avLst/>
          </a:prstGeom>
          <a:noFill/>
        </p:spPr>
        <p:txBody>
          <a:bodyPr wrap="square" rtlCol="0">
            <a:spAutoFit/>
          </a:bodyPr>
          <a:lstStyle/>
          <a:p>
            <a:r>
              <a:rPr lang="en-US" sz="6600" b="1">
                <a:solidFill>
                  <a:schemeClr val="bg1"/>
                </a:solidFill>
                <a:latin typeface="Arial" panose="020B0604020202020204" pitchFamily="34" charset="0"/>
                <a:cs typeface="Arial" panose="020B0604020202020204" pitchFamily="34" charset="0"/>
              </a:rPr>
              <a:t>Có tốt cho sức khỏe không?</a:t>
            </a:r>
            <a:endParaRPr lang="vi-VN" sz="6600" b="1">
              <a:solidFill>
                <a:schemeClr val="bg1"/>
              </a:solidFill>
              <a:latin typeface="Arial" panose="020B0604020202020204" pitchFamily="34" charset="0"/>
              <a:cs typeface="Arial" panose="020B0604020202020204" pitchFamily="34" charset="0"/>
            </a:endParaRPr>
          </a:p>
        </p:txBody>
      </p:sp>
      <p:sp>
        <p:nvSpPr>
          <p:cNvPr id="48" name="Hộp Văn bản 47">
            <a:extLst>
              <a:ext uri="{FF2B5EF4-FFF2-40B4-BE49-F238E27FC236}">
                <a16:creationId xmlns:a16="http://schemas.microsoft.com/office/drawing/2014/main" id="{50EDD049-8D29-40CD-B650-449BB49BFF57}"/>
              </a:ext>
            </a:extLst>
          </p:cNvPr>
          <p:cNvSpPr txBox="1"/>
          <p:nvPr/>
        </p:nvSpPr>
        <p:spPr>
          <a:xfrm>
            <a:off x="884614" y="7916827"/>
            <a:ext cx="6134472" cy="523220"/>
          </a:xfrm>
          <a:prstGeom prst="rect">
            <a:avLst/>
          </a:prstGeom>
          <a:noFill/>
        </p:spPr>
        <p:txBody>
          <a:bodyPr wrap="square" rtlCol="0">
            <a:spAutoFit/>
          </a:bodyPr>
          <a:lstStyle/>
          <a:p>
            <a:r>
              <a:rPr lang="en-US" sz="2800">
                <a:latin typeface="Arial" panose="020B0604020202020204" pitchFamily="34" charset="0"/>
                <a:cs typeface="Arial" panose="020B0604020202020204" pitchFamily="34" charset="0"/>
              </a:rPr>
              <a:t>Trả lời nội dung 2 ở đây nhé</a:t>
            </a:r>
            <a:endParaRPr lang="vi-VN" sz="2800">
              <a:latin typeface="Arial" panose="020B0604020202020204" pitchFamily="34" charset="0"/>
              <a:cs typeface="Arial" panose="020B0604020202020204" pitchFamily="34" charset="0"/>
            </a:endParaRPr>
          </a:p>
        </p:txBody>
      </p:sp>
      <p:pic>
        <p:nvPicPr>
          <p:cNvPr id="49" name="Hình ảnh 48" descr="Ảnh có chứa thực phẩm, thực phẩm ăn nhẹ, bánh sandwich, cây&#10;&#10;Mô tả được tạo tự động">
            <a:extLst>
              <a:ext uri="{FF2B5EF4-FFF2-40B4-BE49-F238E27FC236}">
                <a16:creationId xmlns:a16="http://schemas.microsoft.com/office/drawing/2014/main" id="{AD49C789-B6FA-441C-8AA8-55F38BA0741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1208617">
            <a:off x="11074615" y="14793721"/>
            <a:ext cx="1656944" cy="1284132"/>
          </a:xfrm>
          <a:prstGeom prst="rect">
            <a:avLst/>
          </a:prstGeom>
        </p:spPr>
      </p:pic>
      <p:pic>
        <p:nvPicPr>
          <p:cNvPr id="50" name="Hình ảnh 49" descr="Ảnh có chứa thực phẩm, thực phẩm ăn nhẹ, bánh sandwich, cây&#10;&#10;Mô tả được tạo tự động">
            <a:extLst>
              <a:ext uri="{FF2B5EF4-FFF2-40B4-BE49-F238E27FC236}">
                <a16:creationId xmlns:a16="http://schemas.microsoft.com/office/drawing/2014/main" id="{9DD69100-CA01-49F9-B78A-B71C5E12235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0522390">
            <a:off x="5999255" y="9993353"/>
            <a:ext cx="1353417" cy="1048899"/>
          </a:xfrm>
          <a:prstGeom prst="rect">
            <a:avLst/>
          </a:prstGeom>
        </p:spPr>
      </p:pic>
      <p:pic>
        <p:nvPicPr>
          <p:cNvPr id="51" name="Hình ảnh 50" descr="Ảnh có chứa thực phẩm, thực phẩm ăn nhẹ, bánh sandwich, cây&#10;&#10;Mô tả được tạo tự động">
            <a:extLst>
              <a:ext uri="{FF2B5EF4-FFF2-40B4-BE49-F238E27FC236}">
                <a16:creationId xmlns:a16="http://schemas.microsoft.com/office/drawing/2014/main" id="{C0E91CB0-08A5-4D2D-B17B-B1C4A2A576E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544584">
            <a:off x="7601835" y="12786522"/>
            <a:ext cx="727815" cy="564057"/>
          </a:xfrm>
          <a:prstGeom prst="rect">
            <a:avLst/>
          </a:prstGeom>
        </p:spPr>
      </p:pic>
      <p:pic>
        <p:nvPicPr>
          <p:cNvPr id="52" name="Hình ảnh 51" descr="Ảnh có chứa thực phẩm, thực phẩm ăn nhẹ, bánh sandwich, cây&#10;&#10;Mô tả được tạo tự động">
            <a:extLst>
              <a:ext uri="{FF2B5EF4-FFF2-40B4-BE49-F238E27FC236}">
                <a16:creationId xmlns:a16="http://schemas.microsoft.com/office/drawing/2014/main" id="{DD40C63E-1F00-4316-AA48-8286BA7EA38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703419">
            <a:off x="9013568" y="15731522"/>
            <a:ext cx="635960" cy="492869"/>
          </a:xfrm>
          <a:prstGeom prst="rect">
            <a:avLst/>
          </a:prstGeom>
        </p:spPr>
      </p:pic>
      <p:pic>
        <p:nvPicPr>
          <p:cNvPr id="53" name="Hình ảnh 52" descr="Ảnh có chứa thực phẩm, thực phẩm ăn nhẹ, bánh sandwich, cây&#10;&#10;Mô tả được tạo tự động">
            <a:extLst>
              <a:ext uri="{FF2B5EF4-FFF2-40B4-BE49-F238E27FC236}">
                <a16:creationId xmlns:a16="http://schemas.microsoft.com/office/drawing/2014/main" id="{EC84A23B-A60C-4E0D-9786-61D001C6131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0468400">
            <a:off x="9659998" y="13126221"/>
            <a:ext cx="695102" cy="538704"/>
          </a:xfrm>
          <a:prstGeom prst="rect">
            <a:avLst/>
          </a:prstGeom>
        </p:spPr>
      </p:pic>
      <p:pic>
        <p:nvPicPr>
          <p:cNvPr id="61" name="Hình ảnh 60" descr="Ảnh có chứa thực phẩm, thực phẩm ăn nhẹ, bánh sandwich, cây&#10;&#10;Mô tả được tạo tự động">
            <a:extLst>
              <a:ext uri="{FF2B5EF4-FFF2-40B4-BE49-F238E27FC236}">
                <a16:creationId xmlns:a16="http://schemas.microsoft.com/office/drawing/2014/main" id="{4C16B817-E0C8-48D9-8022-300685A5039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1161345">
            <a:off x="10874819" y="13927706"/>
            <a:ext cx="694368" cy="538135"/>
          </a:xfrm>
          <a:prstGeom prst="rect">
            <a:avLst/>
          </a:prstGeom>
        </p:spPr>
      </p:pic>
    </p:spTree>
    <p:extLst>
      <p:ext uri="{BB962C8B-B14F-4D97-AF65-F5344CB8AC3E}">
        <p14:creationId xmlns:p14="http://schemas.microsoft.com/office/powerpoint/2010/main" val="41007250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am giác Cân 24">
            <a:extLst>
              <a:ext uri="{FF2B5EF4-FFF2-40B4-BE49-F238E27FC236}">
                <a16:creationId xmlns:a16="http://schemas.microsoft.com/office/drawing/2014/main" id="{8E7D1A40-B4CB-4183-9EAD-2ACA97DFAA16}"/>
              </a:ext>
            </a:extLst>
          </p:cNvPr>
          <p:cNvSpPr/>
          <p:nvPr/>
        </p:nvSpPr>
        <p:spPr>
          <a:xfrm rot="10800000">
            <a:off x="11181347" y="-12144"/>
            <a:ext cx="1010653" cy="863241"/>
          </a:xfrm>
          <a:prstGeom prst="triangle">
            <a:avLst>
              <a:gd name="adj" fmla="val 0"/>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66" name="Rectangle: Rounded Corners 57">
            <a:extLst>
              <a:ext uri="{FF2B5EF4-FFF2-40B4-BE49-F238E27FC236}">
                <a16:creationId xmlns:a16="http://schemas.microsoft.com/office/drawing/2014/main" id="{BB522D98-A886-4B02-84E8-70E2BFE0A316}"/>
              </a:ext>
            </a:extLst>
          </p:cNvPr>
          <p:cNvSpPr/>
          <p:nvPr/>
        </p:nvSpPr>
        <p:spPr>
          <a:xfrm>
            <a:off x="-573809" y="-484361"/>
            <a:ext cx="13503348" cy="7756515"/>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sz="2000"/>
          </a:p>
        </p:txBody>
      </p:sp>
      <p:sp>
        <p:nvSpPr>
          <p:cNvPr id="67" name="TextBox 62">
            <a:extLst>
              <a:ext uri="{FF2B5EF4-FFF2-40B4-BE49-F238E27FC236}">
                <a16:creationId xmlns:a16="http://schemas.microsoft.com/office/drawing/2014/main" id="{37B04F5F-5D50-43B8-AE34-E7F1065C1CD7}"/>
              </a:ext>
            </a:extLst>
          </p:cNvPr>
          <p:cNvSpPr txBox="1"/>
          <p:nvPr/>
        </p:nvSpPr>
        <p:spPr>
          <a:xfrm>
            <a:off x="-4450122" y="1201989"/>
            <a:ext cx="1942589" cy="1323439"/>
          </a:xfrm>
          <a:prstGeom prst="rect">
            <a:avLst/>
          </a:prstGeom>
          <a:noFill/>
        </p:spPr>
        <p:txBody>
          <a:bodyPr wrap="square" rtlCol="0">
            <a:spAutoFit/>
          </a:bodyPr>
          <a:lstStyle/>
          <a:p>
            <a:r>
              <a:rPr lang="en-MY" sz="4000" b="1">
                <a:solidFill>
                  <a:schemeClr val="bg1"/>
                </a:solidFill>
                <a:latin typeface="Arial" panose="020B0604020202020204" pitchFamily="34" charset="0"/>
                <a:cs typeface="Arial" panose="020B0604020202020204" pitchFamily="34" charset="0"/>
              </a:rPr>
              <a:t>Đồ ăn Nhanh</a:t>
            </a:r>
            <a:endParaRPr lang="en-MY" sz="4000" b="1" dirty="0">
              <a:solidFill>
                <a:schemeClr val="bg1"/>
              </a:solidFill>
              <a:latin typeface="Arial" panose="020B0604020202020204" pitchFamily="34" charset="0"/>
              <a:cs typeface="Arial" panose="020B0604020202020204" pitchFamily="34" charset="0"/>
            </a:endParaRPr>
          </a:p>
        </p:txBody>
      </p:sp>
      <p:pic>
        <p:nvPicPr>
          <p:cNvPr id="68" name="Picture 2" descr="Modern Arrow Png - Clip Art Library">
            <a:extLst>
              <a:ext uri="{FF2B5EF4-FFF2-40B4-BE49-F238E27FC236}">
                <a16:creationId xmlns:a16="http://schemas.microsoft.com/office/drawing/2014/main" id="{A2596041-B19D-48C5-8CCA-690F582F6911}"/>
              </a:ext>
            </a:extLst>
          </p:cNvPr>
          <p:cNvPicPr>
            <a:picLocks noChangeAspect="1" noChangeArrowheads="1"/>
          </p:cNvPicPr>
          <p:nvPr/>
        </p:nvPicPr>
        <p:blipFill>
          <a:blip r:embed="rId2">
            <a:biLevel thresh="50000"/>
            <a:extLst>
              <a:ext uri="{BEBA8EAE-BF5A-486C-A8C5-ECC9F3942E4B}">
                <a14:imgProps xmlns:a14="http://schemas.microsoft.com/office/drawing/2010/main">
                  <a14:imgLayer r:embed="rId3">
                    <a14:imgEffect>
                      <a14:backgroundRemoval t="6250" b="93164" l="9751" r="89796">
                        <a14:foregroundMark x1="23129" y1="6250" x2="30385" y2="6836"/>
                        <a14:foregroundMark x1="25170" y1="92773" x2="31293" y2="93164"/>
                      </a14:backgroundRemoval>
                    </a14:imgEffect>
                  </a14:imgLayer>
                </a14:imgProps>
              </a:ext>
              <a:ext uri="{28A0092B-C50C-407E-A947-70E740481C1C}">
                <a14:useLocalDpi xmlns:a14="http://schemas.microsoft.com/office/drawing/2010/main" val="0"/>
              </a:ext>
            </a:extLst>
          </a:blip>
          <a:srcRect/>
          <a:stretch>
            <a:fillRect/>
          </a:stretch>
        </p:blipFill>
        <p:spPr bwMode="auto">
          <a:xfrm>
            <a:off x="-5989224" y="2570245"/>
            <a:ext cx="320167" cy="371712"/>
          </a:xfrm>
          <a:prstGeom prst="rect">
            <a:avLst/>
          </a:prstGeom>
          <a:noFill/>
          <a:extLst>
            <a:ext uri="{909E8E84-426E-40DD-AFC4-6F175D3DCCD1}">
              <a14:hiddenFill xmlns:a14="http://schemas.microsoft.com/office/drawing/2010/main">
                <a:solidFill>
                  <a:srgbClr val="FFFFFF"/>
                </a:solidFill>
              </a14:hiddenFill>
            </a:ext>
          </a:extLst>
        </p:spPr>
      </p:pic>
      <p:sp>
        <p:nvSpPr>
          <p:cNvPr id="69" name="TextBox 65">
            <a:extLst>
              <a:ext uri="{FF2B5EF4-FFF2-40B4-BE49-F238E27FC236}">
                <a16:creationId xmlns:a16="http://schemas.microsoft.com/office/drawing/2014/main" id="{56C08F42-D520-4DDB-BAE7-A888ED7CD252}"/>
              </a:ext>
            </a:extLst>
          </p:cNvPr>
          <p:cNvSpPr txBox="1"/>
          <p:nvPr/>
        </p:nvSpPr>
        <p:spPr>
          <a:xfrm>
            <a:off x="-2566101" y="475535"/>
            <a:ext cx="1675459" cy="461665"/>
          </a:xfrm>
          <a:prstGeom prst="rect">
            <a:avLst/>
          </a:prstGeom>
          <a:noFill/>
        </p:spPr>
        <p:txBody>
          <a:bodyPr wrap="none" rtlCol="0">
            <a:spAutoFit/>
          </a:bodyPr>
          <a:lstStyle/>
          <a:p>
            <a:r>
              <a:rPr lang="en-MY" sz="2400">
                <a:solidFill>
                  <a:schemeClr val="bg1"/>
                </a:solidFill>
                <a:latin typeface="Arial" panose="020B0604020202020204" pitchFamily="34" charset="0"/>
                <a:cs typeface="Arial" panose="020B0604020202020204" pitchFamily="34" charset="0"/>
              </a:rPr>
              <a:t>Nội dung 2</a:t>
            </a:r>
            <a:endParaRPr lang="en-MY" sz="2400" dirty="0">
              <a:solidFill>
                <a:schemeClr val="bg1"/>
              </a:solidFill>
              <a:latin typeface="Arial" panose="020B0604020202020204" pitchFamily="34" charset="0"/>
              <a:cs typeface="Arial" panose="020B0604020202020204" pitchFamily="34" charset="0"/>
            </a:endParaRPr>
          </a:p>
        </p:txBody>
      </p:sp>
      <p:pic>
        <p:nvPicPr>
          <p:cNvPr id="70" name="Hình ảnh 69" descr="Ảnh có chứa thực phẩm, thực phẩm ăn nhẹ, bánh sandwich, cây&#10;&#10;Mô tả được tạo tự động">
            <a:extLst>
              <a:ext uri="{FF2B5EF4-FFF2-40B4-BE49-F238E27FC236}">
                <a16:creationId xmlns:a16="http://schemas.microsoft.com/office/drawing/2014/main" id="{4A5C86A6-A849-46E4-9760-A7FC7A5C572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1015220">
            <a:off x="7780003" y="-1411079"/>
            <a:ext cx="5087006" cy="3942430"/>
          </a:xfrm>
          <a:prstGeom prst="rect">
            <a:avLst/>
          </a:prstGeom>
        </p:spPr>
      </p:pic>
      <p:sp>
        <p:nvSpPr>
          <p:cNvPr id="2" name="Hộp Văn bản 1">
            <a:extLst>
              <a:ext uri="{FF2B5EF4-FFF2-40B4-BE49-F238E27FC236}">
                <a16:creationId xmlns:a16="http://schemas.microsoft.com/office/drawing/2014/main" id="{618C1BF5-C3C8-4615-9ADD-AE4C1E6ED816}"/>
              </a:ext>
            </a:extLst>
          </p:cNvPr>
          <p:cNvSpPr txBox="1"/>
          <p:nvPr/>
        </p:nvSpPr>
        <p:spPr>
          <a:xfrm>
            <a:off x="893078" y="1158294"/>
            <a:ext cx="7910256" cy="1323439"/>
          </a:xfrm>
          <a:prstGeom prst="rect">
            <a:avLst/>
          </a:prstGeom>
          <a:noFill/>
        </p:spPr>
        <p:txBody>
          <a:bodyPr wrap="square" rtlCol="0">
            <a:spAutoFit/>
          </a:bodyPr>
          <a:lstStyle/>
          <a:p>
            <a:r>
              <a:rPr lang="en-US" sz="8000" b="1">
                <a:solidFill>
                  <a:schemeClr val="accent6">
                    <a:lumMod val="40000"/>
                    <a:lumOff val="60000"/>
                  </a:schemeClr>
                </a:solidFill>
                <a:latin typeface="Arial" panose="020B0604020202020204" pitchFamily="34" charset="0"/>
                <a:cs typeface="Arial" panose="020B0604020202020204" pitchFamily="34" charset="0"/>
              </a:rPr>
              <a:t>Đồ ăn nhanh</a:t>
            </a:r>
            <a:endParaRPr lang="vi-VN" sz="8000" b="1">
              <a:solidFill>
                <a:schemeClr val="accent6">
                  <a:lumMod val="40000"/>
                  <a:lumOff val="60000"/>
                </a:schemeClr>
              </a:solidFill>
              <a:latin typeface="Arial" panose="020B0604020202020204" pitchFamily="34" charset="0"/>
              <a:cs typeface="Arial" panose="020B0604020202020204" pitchFamily="34" charset="0"/>
            </a:endParaRPr>
          </a:p>
        </p:txBody>
      </p:sp>
      <p:sp>
        <p:nvSpPr>
          <p:cNvPr id="47" name="Hộp Văn bản 46">
            <a:extLst>
              <a:ext uri="{FF2B5EF4-FFF2-40B4-BE49-F238E27FC236}">
                <a16:creationId xmlns:a16="http://schemas.microsoft.com/office/drawing/2014/main" id="{97E46B3B-2CA1-4AD1-9DF2-E290D0425E8D}"/>
              </a:ext>
            </a:extLst>
          </p:cNvPr>
          <p:cNvSpPr txBox="1"/>
          <p:nvPr/>
        </p:nvSpPr>
        <p:spPr>
          <a:xfrm>
            <a:off x="857328" y="2274914"/>
            <a:ext cx="7910256" cy="2123658"/>
          </a:xfrm>
          <a:prstGeom prst="rect">
            <a:avLst/>
          </a:prstGeom>
          <a:noFill/>
        </p:spPr>
        <p:txBody>
          <a:bodyPr wrap="square" rtlCol="0">
            <a:spAutoFit/>
          </a:bodyPr>
          <a:lstStyle/>
          <a:p>
            <a:r>
              <a:rPr lang="en-US" sz="6600" b="1">
                <a:solidFill>
                  <a:schemeClr val="bg1"/>
                </a:solidFill>
                <a:latin typeface="Arial" panose="020B0604020202020204" pitchFamily="34" charset="0"/>
                <a:cs typeface="Arial" panose="020B0604020202020204" pitchFamily="34" charset="0"/>
              </a:rPr>
              <a:t>Có tốt cho sức khỏe không?</a:t>
            </a:r>
            <a:endParaRPr lang="vi-VN" sz="6600" b="1">
              <a:solidFill>
                <a:schemeClr val="bg1"/>
              </a:solidFill>
              <a:latin typeface="Arial" panose="020B0604020202020204" pitchFamily="34" charset="0"/>
              <a:cs typeface="Arial" panose="020B0604020202020204" pitchFamily="34" charset="0"/>
            </a:endParaRPr>
          </a:p>
        </p:txBody>
      </p:sp>
      <p:pic>
        <p:nvPicPr>
          <p:cNvPr id="29" name="Hình ảnh 28" descr="Ảnh có chứa thực phẩm, thực phẩm ăn nhẹ, bánh sandwich, cây&#10;&#10;Mô tả được tạo tự động">
            <a:extLst>
              <a:ext uri="{FF2B5EF4-FFF2-40B4-BE49-F238E27FC236}">
                <a16:creationId xmlns:a16="http://schemas.microsoft.com/office/drawing/2014/main" id="{000CB380-C73A-4C51-811A-0735E7DA3A2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208617">
            <a:off x="11074615" y="2744391"/>
            <a:ext cx="1656944" cy="1284132"/>
          </a:xfrm>
          <a:prstGeom prst="rect">
            <a:avLst/>
          </a:prstGeom>
        </p:spPr>
      </p:pic>
      <p:pic>
        <p:nvPicPr>
          <p:cNvPr id="30" name="Hình ảnh 29" descr="Ảnh có chứa thực phẩm, thực phẩm ăn nhẹ, bánh sandwich, cây&#10;&#10;Mô tả được tạo tự động">
            <a:extLst>
              <a:ext uri="{FF2B5EF4-FFF2-40B4-BE49-F238E27FC236}">
                <a16:creationId xmlns:a16="http://schemas.microsoft.com/office/drawing/2014/main" id="{C1BC4842-14B3-4C56-82F7-45940526168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0522390">
            <a:off x="5999255" y="-86502"/>
            <a:ext cx="1353417" cy="1048899"/>
          </a:xfrm>
          <a:prstGeom prst="rect">
            <a:avLst/>
          </a:prstGeom>
        </p:spPr>
      </p:pic>
      <p:pic>
        <p:nvPicPr>
          <p:cNvPr id="31" name="Hình ảnh 30" descr="Ảnh có chứa thực phẩm, thực phẩm ăn nhẹ, bánh sandwich, cây&#10;&#10;Mô tả được tạo tự động">
            <a:extLst>
              <a:ext uri="{FF2B5EF4-FFF2-40B4-BE49-F238E27FC236}">
                <a16:creationId xmlns:a16="http://schemas.microsoft.com/office/drawing/2014/main" id="{E65FCC7E-0A77-40B9-83A9-EC819F39D34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4584">
            <a:off x="7601835" y="3949313"/>
            <a:ext cx="727815" cy="564057"/>
          </a:xfrm>
          <a:prstGeom prst="rect">
            <a:avLst/>
          </a:prstGeom>
        </p:spPr>
      </p:pic>
      <p:pic>
        <p:nvPicPr>
          <p:cNvPr id="32" name="Hình ảnh 31" descr="Ảnh có chứa thực phẩm, thực phẩm ăn nhẹ, bánh sandwich, cây&#10;&#10;Mô tả được tạo tự động">
            <a:extLst>
              <a:ext uri="{FF2B5EF4-FFF2-40B4-BE49-F238E27FC236}">
                <a16:creationId xmlns:a16="http://schemas.microsoft.com/office/drawing/2014/main" id="{C6DA9AE4-0F51-42A9-A54B-67AC7F479CD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703419">
            <a:off x="9013568" y="6378497"/>
            <a:ext cx="635960" cy="492869"/>
          </a:xfrm>
          <a:prstGeom prst="rect">
            <a:avLst/>
          </a:prstGeom>
        </p:spPr>
      </p:pic>
      <p:pic>
        <p:nvPicPr>
          <p:cNvPr id="33" name="Hình ảnh 32" descr="Ảnh có chứa thực phẩm, thực phẩm ăn nhẹ, bánh sandwich, cây&#10;&#10;Mô tả được tạo tự động">
            <a:extLst>
              <a:ext uri="{FF2B5EF4-FFF2-40B4-BE49-F238E27FC236}">
                <a16:creationId xmlns:a16="http://schemas.microsoft.com/office/drawing/2014/main" id="{AC2124E2-5829-41F0-B956-146E06B8EDA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0468400">
            <a:off x="9659998" y="3866983"/>
            <a:ext cx="695102" cy="538704"/>
          </a:xfrm>
          <a:prstGeom prst="rect">
            <a:avLst/>
          </a:prstGeom>
        </p:spPr>
      </p:pic>
      <p:pic>
        <p:nvPicPr>
          <p:cNvPr id="34" name="Hình ảnh 33" descr="Ảnh có chứa thực phẩm, thực phẩm ăn nhẹ, bánh sandwich, cây&#10;&#10;Mô tả được tạo tự động">
            <a:extLst>
              <a:ext uri="{FF2B5EF4-FFF2-40B4-BE49-F238E27FC236}">
                <a16:creationId xmlns:a16="http://schemas.microsoft.com/office/drawing/2014/main" id="{56E55915-4659-4FAD-9BAA-2E77C83ADA1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161345">
            <a:off x="10874819" y="5559420"/>
            <a:ext cx="694368" cy="538135"/>
          </a:xfrm>
          <a:prstGeom prst="rect">
            <a:avLst/>
          </a:prstGeom>
        </p:spPr>
      </p:pic>
      <p:sp>
        <p:nvSpPr>
          <p:cNvPr id="3" name="Hộp Văn bản 2">
            <a:extLst>
              <a:ext uri="{FF2B5EF4-FFF2-40B4-BE49-F238E27FC236}">
                <a16:creationId xmlns:a16="http://schemas.microsoft.com/office/drawing/2014/main" id="{B58C0864-1C41-461F-BC2D-9B0A94D70E5B}"/>
              </a:ext>
            </a:extLst>
          </p:cNvPr>
          <p:cNvSpPr txBox="1"/>
          <p:nvPr/>
        </p:nvSpPr>
        <p:spPr>
          <a:xfrm>
            <a:off x="884614" y="4511471"/>
            <a:ext cx="6134472" cy="523220"/>
          </a:xfrm>
          <a:prstGeom prst="rect">
            <a:avLst/>
          </a:prstGeom>
          <a:noFill/>
        </p:spPr>
        <p:txBody>
          <a:bodyPr wrap="square" rtlCol="0">
            <a:spAutoFit/>
          </a:bodyPr>
          <a:lstStyle/>
          <a:p>
            <a:r>
              <a:rPr lang="en-US" sz="2800">
                <a:latin typeface="Arial" panose="020B0604020202020204" pitchFamily="34" charset="0"/>
                <a:cs typeface="Arial" panose="020B0604020202020204" pitchFamily="34" charset="0"/>
              </a:rPr>
              <a:t>Trả lời nội dung 2 ở đây nhé</a:t>
            </a:r>
            <a:endParaRPr lang="vi-VN" sz="2800">
              <a:latin typeface="Arial" panose="020B0604020202020204" pitchFamily="34" charset="0"/>
              <a:cs typeface="Arial" panose="020B0604020202020204" pitchFamily="34" charset="0"/>
            </a:endParaRPr>
          </a:p>
        </p:txBody>
      </p:sp>
      <p:pic>
        <p:nvPicPr>
          <p:cNvPr id="36" name="Picture 73" descr="Icon&#10;&#10;Description automatically generated">
            <a:extLst>
              <a:ext uri="{FF2B5EF4-FFF2-40B4-BE49-F238E27FC236}">
                <a16:creationId xmlns:a16="http://schemas.microsoft.com/office/drawing/2014/main" id="{14338A7D-69F6-4E88-8357-7C229EE22F2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685665" y="12136176"/>
            <a:ext cx="1538970" cy="1538970"/>
          </a:xfrm>
          <a:prstGeom prst="rect">
            <a:avLst/>
          </a:prstGeom>
        </p:spPr>
      </p:pic>
      <p:pic>
        <p:nvPicPr>
          <p:cNvPr id="38" name="Hình ảnh 37" descr="Ảnh có chứa văn bản, tách, màu cam&#10;&#10;Mô tả được tạo tự động">
            <a:extLst>
              <a:ext uri="{FF2B5EF4-FFF2-40B4-BE49-F238E27FC236}">
                <a16:creationId xmlns:a16="http://schemas.microsoft.com/office/drawing/2014/main" id="{1A044FA8-E2F4-4DD8-8DEE-CFC565BE39B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21361432">
            <a:off x="9047520" y="10917341"/>
            <a:ext cx="1104240" cy="1376001"/>
          </a:xfrm>
          <a:prstGeom prst="rect">
            <a:avLst/>
          </a:prstGeom>
        </p:spPr>
      </p:pic>
      <p:pic>
        <p:nvPicPr>
          <p:cNvPr id="39" name="Hình ảnh 38" descr="Ảnh có chứa thực phẩm, món ăn, rau, nhựa&#10;&#10;Mô tả được tạo tự động">
            <a:extLst>
              <a:ext uri="{FF2B5EF4-FFF2-40B4-BE49-F238E27FC236}">
                <a16:creationId xmlns:a16="http://schemas.microsoft.com/office/drawing/2014/main" id="{3AE6012B-859A-4F20-8408-832F7C5D3D2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908123">
            <a:off x="10874900" y="8626341"/>
            <a:ext cx="1450201" cy="1161293"/>
          </a:xfrm>
          <a:prstGeom prst="rect">
            <a:avLst/>
          </a:prstGeom>
        </p:spPr>
      </p:pic>
      <p:pic>
        <p:nvPicPr>
          <p:cNvPr id="40" name="Hình ảnh 39" descr="Ảnh có chứa món ăn&#10;&#10;Mô tả được tạo tự động">
            <a:extLst>
              <a:ext uri="{FF2B5EF4-FFF2-40B4-BE49-F238E27FC236}">
                <a16:creationId xmlns:a16="http://schemas.microsoft.com/office/drawing/2014/main" id="{E0C31EFF-72D8-4521-ABE8-246169A9E366}"/>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8871" b="90000" l="5556" r="95556">
                        <a14:foregroundMark x1="7333" y1="64194" x2="7333" y2="64194"/>
                        <a14:foregroundMark x1="61556" y1="9032" x2="61556" y2="9032"/>
                        <a14:foregroundMark x1="91333" y1="63548" x2="91333" y2="63548"/>
                        <a14:foregroundMark x1="95556" y1="62581" x2="95556" y2="62581"/>
                        <a14:foregroundMark x1="5556" y1="65806" x2="5556" y2="65806"/>
                      </a14:backgroundRemoval>
                    </a14:imgEffect>
                  </a14:imgLayer>
                </a14:imgProps>
              </a:ext>
              <a:ext uri="{28A0092B-C50C-407E-A947-70E740481C1C}">
                <a14:useLocalDpi xmlns:a14="http://schemas.microsoft.com/office/drawing/2010/main" val="0"/>
              </a:ext>
            </a:extLst>
          </a:blip>
          <a:stretch>
            <a:fillRect/>
          </a:stretch>
        </p:blipFill>
        <p:spPr>
          <a:xfrm>
            <a:off x="8620395" y="7521140"/>
            <a:ext cx="1703111" cy="1173255"/>
          </a:xfrm>
          <a:prstGeom prst="rect">
            <a:avLst/>
          </a:prstGeom>
        </p:spPr>
      </p:pic>
    </p:spTree>
    <p:extLst>
      <p:ext uri="{BB962C8B-B14F-4D97-AF65-F5344CB8AC3E}">
        <p14:creationId xmlns:p14="http://schemas.microsoft.com/office/powerpoint/2010/main" val="11820609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am giác Cân 24">
            <a:extLst>
              <a:ext uri="{FF2B5EF4-FFF2-40B4-BE49-F238E27FC236}">
                <a16:creationId xmlns:a16="http://schemas.microsoft.com/office/drawing/2014/main" id="{8E7D1A40-B4CB-4183-9EAD-2ACA97DFAA16}"/>
              </a:ext>
            </a:extLst>
          </p:cNvPr>
          <p:cNvSpPr/>
          <p:nvPr/>
        </p:nvSpPr>
        <p:spPr>
          <a:xfrm rot="10800000">
            <a:off x="11181347" y="-12144"/>
            <a:ext cx="1010653" cy="863241"/>
          </a:xfrm>
          <a:prstGeom prst="triangle">
            <a:avLst>
              <a:gd name="adj" fmla="val 0"/>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66" name="Rectangle: Rounded Corners 57">
            <a:extLst>
              <a:ext uri="{FF2B5EF4-FFF2-40B4-BE49-F238E27FC236}">
                <a16:creationId xmlns:a16="http://schemas.microsoft.com/office/drawing/2014/main" id="{BB522D98-A886-4B02-84E8-70E2BFE0A316}"/>
              </a:ext>
            </a:extLst>
          </p:cNvPr>
          <p:cNvSpPr/>
          <p:nvPr/>
        </p:nvSpPr>
        <p:spPr>
          <a:xfrm>
            <a:off x="-573809" y="-484361"/>
            <a:ext cx="13503348" cy="7756515"/>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sz="2000"/>
          </a:p>
        </p:txBody>
      </p:sp>
      <p:pic>
        <p:nvPicPr>
          <p:cNvPr id="70" name="Hình ảnh 69" descr="Ảnh có chứa thực phẩm, thực phẩm ăn nhẹ, bánh sandwich, cây&#10;&#10;Mô tả được tạo tự động">
            <a:extLst>
              <a:ext uri="{FF2B5EF4-FFF2-40B4-BE49-F238E27FC236}">
                <a16:creationId xmlns:a16="http://schemas.microsoft.com/office/drawing/2014/main" id="{4A5C86A6-A849-46E4-9760-A7FC7A5C57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21387403">
            <a:off x="8473789" y="-347493"/>
            <a:ext cx="4225157" cy="3274497"/>
          </a:xfrm>
          <a:prstGeom prst="rect">
            <a:avLst/>
          </a:prstGeom>
        </p:spPr>
      </p:pic>
      <p:sp>
        <p:nvSpPr>
          <p:cNvPr id="2" name="Hộp Văn bản 1">
            <a:extLst>
              <a:ext uri="{FF2B5EF4-FFF2-40B4-BE49-F238E27FC236}">
                <a16:creationId xmlns:a16="http://schemas.microsoft.com/office/drawing/2014/main" id="{618C1BF5-C3C8-4615-9ADD-AE4C1E6ED816}"/>
              </a:ext>
            </a:extLst>
          </p:cNvPr>
          <p:cNvSpPr txBox="1"/>
          <p:nvPr/>
        </p:nvSpPr>
        <p:spPr>
          <a:xfrm>
            <a:off x="1636624" y="106075"/>
            <a:ext cx="7910256" cy="1015663"/>
          </a:xfrm>
          <a:prstGeom prst="rect">
            <a:avLst/>
          </a:prstGeom>
          <a:noFill/>
        </p:spPr>
        <p:txBody>
          <a:bodyPr wrap="square" rtlCol="0">
            <a:spAutoFit/>
          </a:bodyPr>
          <a:lstStyle/>
          <a:p>
            <a:r>
              <a:rPr lang="en-US" sz="6000" b="1">
                <a:solidFill>
                  <a:schemeClr val="accent6">
                    <a:lumMod val="40000"/>
                    <a:lumOff val="60000"/>
                  </a:schemeClr>
                </a:solidFill>
                <a:latin typeface="Arial" panose="020B0604020202020204" pitchFamily="34" charset="0"/>
                <a:cs typeface="Arial" panose="020B0604020202020204" pitchFamily="34" charset="0"/>
              </a:rPr>
              <a:t>Đồ ăn nhanh</a:t>
            </a:r>
            <a:endParaRPr lang="vi-VN" sz="6000" b="1">
              <a:solidFill>
                <a:schemeClr val="accent6">
                  <a:lumMod val="40000"/>
                  <a:lumOff val="60000"/>
                </a:schemeClr>
              </a:solidFill>
              <a:latin typeface="Arial" panose="020B0604020202020204" pitchFamily="34" charset="0"/>
              <a:cs typeface="Arial" panose="020B0604020202020204" pitchFamily="34" charset="0"/>
            </a:endParaRPr>
          </a:p>
        </p:txBody>
      </p:sp>
      <p:sp>
        <p:nvSpPr>
          <p:cNvPr id="47" name="Hộp Văn bản 46">
            <a:extLst>
              <a:ext uri="{FF2B5EF4-FFF2-40B4-BE49-F238E27FC236}">
                <a16:creationId xmlns:a16="http://schemas.microsoft.com/office/drawing/2014/main" id="{97E46B3B-2CA1-4AD1-9DF2-E290D0425E8D}"/>
              </a:ext>
            </a:extLst>
          </p:cNvPr>
          <p:cNvSpPr txBox="1"/>
          <p:nvPr/>
        </p:nvSpPr>
        <p:spPr>
          <a:xfrm>
            <a:off x="-8333570" y="2274914"/>
            <a:ext cx="7910256" cy="2123658"/>
          </a:xfrm>
          <a:prstGeom prst="rect">
            <a:avLst/>
          </a:prstGeom>
          <a:noFill/>
        </p:spPr>
        <p:txBody>
          <a:bodyPr wrap="square" rtlCol="0">
            <a:spAutoFit/>
          </a:bodyPr>
          <a:lstStyle/>
          <a:p>
            <a:r>
              <a:rPr lang="en-US" sz="6600" b="1">
                <a:solidFill>
                  <a:schemeClr val="bg1"/>
                </a:solidFill>
                <a:latin typeface="Arial" panose="020B0604020202020204" pitchFamily="34" charset="0"/>
                <a:cs typeface="Arial" panose="020B0604020202020204" pitchFamily="34" charset="0"/>
              </a:rPr>
              <a:t>Có tốt cho sức khỏe không?</a:t>
            </a:r>
            <a:endParaRPr lang="vi-VN" sz="6600" b="1">
              <a:solidFill>
                <a:schemeClr val="bg1"/>
              </a:solidFill>
              <a:latin typeface="Arial" panose="020B0604020202020204" pitchFamily="34" charset="0"/>
              <a:cs typeface="Arial" panose="020B0604020202020204" pitchFamily="34" charset="0"/>
            </a:endParaRPr>
          </a:p>
        </p:txBody>
      </p:sp>
      <p:pic>
        <p:nvPicPr>
          <p:cNvPr id="29" name="Hình ảnh 28" descr="Ảnh có chứa thực phẩm, thực phẩm ăn nhẹ, bánh sandwich, cây&#10;&#10;Mô tả được tạo tự động">
            <a:extLst>
              <a:ext uri="{FF2B5EF4-FFF2-40B4-BE49-F238E27FC236}">
                <a16:creationId xmlns:a16="http://schemas.microsoft.com/office/drawing/2014/main" id="{000CB380-C73A-4C51-811A-0735E7DA3A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208617">
            <a:off x="13841259" y="2744391"/>
            <a:ext cx="1656944" cy="1284132"/>
          </a:xfrm>
          <a:prstGeom prst="rect">
            <a:avLst/>
          </a:prstGeom>
        </p:spPr>
      </p:pic>
      <p:pic>
        <p:nvPicPr>
          <p:cNvPr id="30" name="Hình ảnh 29" descr="Ảnh có chứa thực phẩm, thực phẩm ăn nhẹ, bánh sandwich, cây&#10;&#10;Mô tả được tạo tự động">
            <a:extLst>
              <a:ext uri="{FF2B5EF4-FFF2-40B4-BE49-F238E27FC236}">
                <a16:creationId xmlns:a16="http://schemas.microsoft.com/office/drawing/2014/main" id="{C1BC4842-14B3-4C56-82F7-4594052616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20522390">
            <a:off x="5999255" y="-1587055"/>
            <a:ext cx="1353417" cy="1048899"/>
          </a:xfrm>
          <a:prstGeom prst="rect">
            <a:avLst/>
          </a:prstGeom>
        </p:spPr>
      </p:pic>
      <p:pic>
        <p:nvPicPr>
          <p:cNvPr id="31" name="Hình ảnh 30" descr="Ảnh có chứa thực phẩm, thực phẩm ăn nhẹ, bánh sandwich, cây&#10;&#10;Mô tả được tạo tự động">
            <a:extLst>
              <a:ext uri="{FF2B5EF4-FFF2-40B4-BE49-F238E27FC236}">
                <a16:creationId xmlns:a16="http://schemas.microsoft.com/office/drawing/2014/main" id="{E65FCC7E-0A77-40B9-83A9-EC819F39D3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4584">
            <a:off x="7601835" y="9482607"/>
            <a:ext cx="727815" cy="564057"/>
          </a:xfrm>
          <a:prstGeom prst="rect">
            <a:avLst/>
          </a:prstGeom>
        </p:spPr>
      </p:pic>
      <p:pic>
        <p:nvPicPr>
          <p:cNvPr id="32" name="Hình ảnh 31" descr="Ảnh có chứa thực phẩm, thực phẩm ăn nhẹ, bánh sandwich, cây&#10;&#10;Mô tả được tạo tự động">
            <a:extLst>
              <a:ext uri="{FF2B5EF4-FFF2-40B4-BE49-F238E27FC236}">
                <a16:creationId xmlns:a16="http://schemas.microsoft.com/office/drawing/2014/main" id="{C6DA9AE4-0F51-42A9-A54B-67AC7F479C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703419">
            <a:off x="9013568" y="11911791"/>
            <a:ext cx="635960" cy="492869"/>
          </a:xfrm>
          <a:prstGeom prst="rect">
            <a:avLst/>
          </a:prstGeom>
        </p:spPr>
      </p:pic>
      <p:pic>
        <p:nvPicPr>
          <p:cNvPr id="33" name="Hình ảnh 32" descr="Ảnh có chứa thực phẩm, thực phẩm ăn nhẹ, bánh sandwich, cây&#10;&#10;Mô tả được tạo tự động">
            <a:extLst>
              <a:ext uri="{FF2B5EF4-FFF2-40B4-BE49-F238E27FC236}">
                <a16:creationId xmlns:a16="http://schemas.microsoft.com/office/drawing/2014/main" id="{AC2124E2-5829-41F0-B956-146E06B8ED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20468400">
            <a:off x="9659998" y="9400277"/>
            <a:ext cx="695102" cy="538704"/>
          </a:xfrm>
          <a:prstGeom prst="rect">
            <a:avLst/>
          </a:prstGeom>
        </p:spPr>
      </p:pic>
      <p:pic>
        <p:nvPicPr>
          <p:cNvPr id="34" name="Hình ảnh 33" descr="Ảnh có chứa thực phẩm, thực phẩm ăn nhẹ, bánh sandwich, cây&#10;&#10;Mô tả được tạo tự động">
            <a:extLst>
              <a:ext uri="{FF2B5EF4-FFF2-40B4-BE49-F238E27FC236}">
                <a16:creationId xmlns:a16="http://schemas.microsoft.com/office/drawing/2014/main" id="{56E55915-4659-4FAD-9BAA-2E77C83ADA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161345">
            <a:off x="10874819" y="11092714"/>
            <a:ext cx="694368" cy="538135"/>
          </a:xfrm>
          <a:prstGeom prst="rect">
            <a:avLst/>
          </a:prstGeom>
        </p:spPr>
      </p:pic>
      <p:pic>
        <p:nvPicPr>
          <p:cNvPr id="20" name="Picture 73" descr="Icon&#10;&#10;Description automatically generated">
            <a:extLst>
              <a:ext uri="{FF2B5EF4-FFF2-40B4-BE49-F238E27FC236}">
                <a16:creationId xmlns:a16="http://schemas.microsoft.com/office/drawing/2014/main" id="{BEC418AC-49E3-4C4C-9C3F-5EC0E6BECB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311317">
            <a:off x="10678509" y="5344656"/>
            <a:ext cx="1538970" cy="1538970"/>
          </a:xfrm>
          <a:prstGeom prst="rect">
            <a:avLst/>
          </a:prstGeom>
        </p:spPr>
      </p:pic>
      <p:pic>
        <p:nvPicPr>
          <p:cNvPr id="21" name="Hình ảnh 20" descr="Ảnh có chứa văn bản, tách, màu cam&#10;&#10;Mô tả được tạo tự động">
            <a:extLst>
              <a:ext uri="{FF2B5EF4-FFF2-40B4-BE49-F238E27FC236}">
                <a16:creationId xmlns:a16="http://schemas.microsoft.com/office/drawing/2014/main" id="{65842DDF-5FB6-4781-AD14-C172B2F40A6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0508856">
            <a:off x="9132126" y="4672405"/>
            <a:ext cx="1104240" cy="1376001"/>
          </a:xfrm>
          <a:prstGeom prst="rect">
            <a:avLst/>
          </a:prstGeom>
        </p:spPr>
      </p:pic>
      <p:pic>
        <p:nvPicPr>
          <p:cNvPr id="22" name="Hình ảnh 21" descr="Ảnh có chứa thực phẩm, món ăn, rau, nhựa&#10;&#10;Mô tả được tạo tự động">
            <a:extLst>
              <a:ext uri="{FF2B5EF4-FFF2-40B4-BE49-F238E27FC236}">
                <a16:creationId xmlns:a16="http://schemas.microsoft.com/office/drawing/2014/main" id="{4E8563B2-17A6-4E51-83E6-DE6CCA693B1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908123">
            <a:off x="10871970" y="3357991"/>
            <a:ext cx="1450201" cy="1161293"/>
          </a:xfrm>
          <a:prstGeom prst="rect">
            <a:avLst/>
          </a:prstGeom>
        </p:spPr>
      </p:pic>
      <p:pic>
        <p:nvPicPr>
          <p:cNvPr id="23" name="Hình ảnh 22" descr="Ảnh có chứa món ăn&#10;&#10;Mô tả được tạo tự động">
            <a:extLst>
              <a:ext uri="{FF2B5EF4-FFF2-40B4-BE49-F238E27FC236}">
                <a16:creationId xmlns:a16="http://schemas.microsoft.com/office/drawing/2014/main" id="{05BCDB04-A85E-47AE-90F7-ED63559B53FF}"/>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8871" b="90000" l="5556" r="95556">
                        <a14:foregroundMark x1="7333" y1="64194" x2="7333" y2="64194"/>
                        <a14:foregroundMark x1="61556" y1="9032" x2="61556" y2="9032"/>
                        <a14:foregroundMark x1="91333" y1="63548" x2="91333" y2="63548"/>
                        <a14:foregroundMark x1="95556" y1="62581" x2="95556" y2="62581"/>
                        <a14:foregroundMark x1="5556" y1="65806" x2="5556" y2="65806"/>
                      </a14:backgroundRemoval>
                    </a14:imgEffect>
                  </a14:imgLayer>
                </a14:imgProps>
              </a:ext>
              <a:ext uri="{28A0092B-C50C-407E-A947-70E740481C1C}">
                <a14:useLocalDpi xmlns:a14="http://schemas.microsoft.com/office/drawing/2010/main" val="0"/>
              </a:ext>
            </a:extLst>
          </a:blip>
          <a:stretch>
            <a:fillRect/>
          </a:stretch>
        </p:blipFill>
        <p:spPr>
          <a:xfrm>
            <a:off x="8623979" y="3069857"/>
            <a:ext cx="1703111" cy="1173255"/>
          </a:xfrm>
          <a:prstGeom prst="rect">
            <a:avLst/>
          </a:prstGeom>
        </p:spPr>
      </p:pic>
      <p:sp>
        <p:nvSpPr>
          <p:cNvPr id="4" name="Hộp Văn bản 3">
            <a:extLst>
              <a:ext uri="{FF2B5EF4-FFF2-40B4-BE49-F238E27FC236}">
                <a16:creationId xmlns:a16="http://schemas.microsoft.com/office/drawing/2014/main" id="{E3183714-7A3E-4AC6-9786-8F7EB2FB0CCB}"/>
              </a:ext>
            </a:extLst>
          </p:cNvPr>
          <p:cNvSpPr txBox="1"/>
          <p:nvPr/>
        </p:nvSpPr>
        <p:spPr>
          <a:xfrm>
            <a:off x="647796" y="1383656"/>
            <a:ext cx="7123930" cy="584775"/>
          </a:xfrm>
          <a:prstGeom prst="rect">
            <a:avLst/>
          </a:prstGeom>
          <a:noFill/>
        </p:spPr>
        <p:txBody>
          <a:bodyPr wrap="square" rtlCol="0">
            <a:spAutoFit/>
          </a:bodyPr>
          <a:lstStyle/>
          <a:p>
            <a:r>
              <a:rPr lang="en-US" sz="3200">
                <a:latin typeface="Arial" panose="020B0604020202020204" pitchFamily="34" charset="0"/>
                <a:cs typeface="Arial" panose="020B0604020202020204" pitchFamily="34" charset="0"/>
              </a:rPr>
              <a:t>Thuyết trình ở đây nhé</a:t>
            </a:r>
            <a:endParaRPr lang="vi-VN" sz="32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012208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iterate type="lt">
                                    <p:tmAbs val="80"/>
                                  </p:iterate>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4" name="Hộp Văn bản 3">
            <a:extLst>
              <a:ext uri="{FF2B5EF4-FFF2-40B4-BE49-F238E27FC236}">
                <a16:creationId xmlns:a16="http://schemas.microsoft.com/office/drawing/2014/main" id="{5C114AEA-85B9-4BA4-91CE-9121838CE0FA}"/>
              </a:ext>
            </a:extLst>
          </p:cNvPr>
          <p:cNvSpPr txBox="1"/>
          <p:nvPr/>
        </p:nvSpPr>
        <p:spPr>
          <a:xfrm>
            <a:off x="2194560" y="2875002"/>
            <a:ext cx="8294914" cy="1107996"/>
          </a:xfrm>
          <a:prstGeom prst="rect">
            <a:avLst/>
          </a:prstGeom>
          <a:noFill/>
        </p:spPr>
        <p:txBody>
          <a:bodyPr wrap="square" rtlCol="0">
            <a:spAutoFit/>
          </a:bodyPr>
          <a:lstStyle/>
          <a:p>
            <a:pPr algn="ctr"/>
            <a:r>
              <a:rPr lang="en-US" sz="6600">
                <a:solidFill>
                  <a:schemeClr val="accent6">
                    <a:lumMod val="50000"/>
                  </a:schemeClr>
                </a:solidFill>
                <a:latin typeface="Lobster" panose="00000500000000000000" pitchFamily="2" charset="0"/>
                <a:cs typeface="Arial" panose="020B0604020202020204" pitchFamily="34" charset="0"/>
              </a:rPr>
              <a:t>Thanks For Watching!</a:t>
            </a:r>
            <a:endParaRPr lang="vi-VN" sz="6600">
              <a:solidFill>
                <a:schemeClr val="accent6">
                  <a:lumMod val="50000"/>
                </a:schemeClr>
              </a:solidFill>
              <a:latin typeface="Lobster" panose="00000500000000000000" pitchFamily="2" charset="0"/>
              <a:cs typeface="Arial" panose="020B0604020202020204" pitchFamily="34" charset="0"/>
            </a:endParaRPr>
          </a:p>
        </p:txBody>
      </p:sp>
      <p:sp>
        <p:nvSpPr>
          <p:cNvPr id="5" name="Hộp Văn bản 4">
            <a:extLst>
              <a:ext uri="{FF2B5EF4-FFF2-40B4-BE49-F238E27FC236}">
                <a16:creationId xmlns:a16="http://schemas.microsoft.com/office/drawing/2014/main" id="{DAD858CD-C14D-4F2D-BB22-E555733D9219}"/>
              </a:ext>
            </a:extLst>
          </p:cNvPr>
          <p:cNvSpPr txBox="1"/>
          <p:nvPr/>
        </p:nvSpPr>
        <p:spPr>
          <a:xfrm>
            <a:off x="2194560" y="3829109"/>
            <a:ext cx="8294914" cy="338554"/>
          </a:xfrm>
          <a:prstGeom prst="rect">
            <a:avLst/>
          </a:prstGeom>
          <a:noFill/>
        </p:spPr>
        <p:txBody>
          <a:bodyPr wrap="square" rtlCol="0">
            <a:spAutoFit/>
          </a:bodyPr>
          <a:lstStyle/>
          <a:p>
            <a:pPr algn="ctr"/>
            <a:r>
              <a:rPr lang="en-US" sz="1600">
                <a:solidFill>
                  <a:schemeClr val="accent6">
                    <a:lumMod val="50000"/>
                  </a:schemeClr>
                </a:solidFill>
                <a:latin typeface="Arial" panose="020B0604020202020204" pitchFamily="34" charset="0"/>
                <a:cs typeface="Arial" panose="020B0604020202020204" pitchFamily="34" charset="0"/>
              </a:rPr>
              <a:t>Theo dõi tui trên TikTok để có them sản phẩm mới nhen</a:t>
            </a:r>
            <a:endParaRPr lang="vi-VN" sz="160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77868318"/>
      </p:ext>
    </p:extLst>
  </p:cSld>
  <p:clrMapOvr>
    <a:masterClrMapping/>
  </p:clrMapOvr>
  <p:transition spd="slow">
    <p:push dir="u"/>
  </p:transition>
</p:sld>
</file>

<file path=ppt/theme/theme1.xml><?xml version="1.0" encoding="utf-8"?>
<a:theme xmlns:a="http://schemas.openxmlformats.org/drawingml/2006/main" name="Chủ đề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150</TotalTime>
  <Words>487</Words>
  <Application>Microsoft Office PowerPoint</Application>
  <PresentationFormat>Widescreen</PresentationFormat>
  <Paragraphs>104</Paragraphs>
  <Slides>9</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vt:i4>
      </vt:variant>
    </vt:vector>
  </HeadingPairs>
  <TitlesOfParts>
    <vt:vector size="15" baseType="lpstr">
      <vt:lpstr>Arial</vt:lpstr>
      <vt:lpstr>Calibri</vt:lpstr>
      <vt:lpstr>Century Gothic</vt:lpstr>
      <vt:lpstr>Lobster</vt:lpstr>
      <vt:lpstr>Times New Roman</vt:lpstr>
      <vt:lpstr>Chủ đề Office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Bản trình bày PowerPoint</dc:title>
  <dc:creator>Công</dc:creator>
  <cp:lastModifiedBy>FNU LNU</cp:lastModifiedBy>
  <cp:revision>17</cp:revision>
  <dcterms:created xsi:type="dcterms:W3CDTF">2021-08-24T00:22:55Z</dcterms:created>
  <dcterms:modified xsi:type="dcterms:W3CDTF">2021-10-20T09:27:09Z</dcterms:modified>
</cp:coreProperties>
</file>